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46304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1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Altération VQ</a:t>
            </a:r>
          </a:p>
        </c:rich>
      </c:tx>
      <c:layout>
        <c:manualLayout>
          <c:xMode val="edge"/>
          <c:yMode val="edge"/>
          <c:x val="0.406447"/>
          <c:y val="0"/>
          <c:w val="0.187107"/>
          <c:h val="0.106864"/>
        </c:manualLayout>
      </c:layout>
      <c:overlay val="1"/>
      <c:spPr>
        <a:noFill/>
        <a:effectLst/>
      </c:spPr>
    </c:title>
    <c:autoTitleDeleted val="0"/>
    <c:plotArea>
      <c:layout>
        <c:manualLayout>
          <c:layoutTarget val="inner"/>
          <c:xMode val="edge"/>
          <c:yMode val="edge"/>
          <c:x val="3.51869E-2"/>
          <c:y val="0.106864"/>
          <c:w val="0.932239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Sheet1!$B$2:$D$2</c:f>
              <c:numCache>
                <c:formatCode>General</c:formatCode>
                <c:ptCount val="3"/>
                <c:pt idx="0">
                  <c:v>1</c:v>
                </c:pt>
                <c:pt idx="1">
                  <c:v>0</c:v>
                </c:pt>
                <c:pt idx="2">
                  <c:v>4</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Sheet1!$B$3:$D$3</c:f>
              <c:numCache>
                <c:formatCode>General</c:formatCode>
                <c:ptCount val="3"/>
                <c:pt idx="0">
                  <c:v>0</c:v>
                </c:pt>
                <c:pt idx="1">
                  <c:v>1</c:v>
                </c:pt>
                <c:pt idx="2">
                  <c:v>0</c:v>
                </c:pt>
              </c:numCache>
            </c:numRef>
          </c:val>
        </c:ser>
        <c:dLbls>
          <c:showLegendKey val="0"/>
          <c:showVal val="0"/>
          <c:showCatName val="0"/>
          <c:showSerName val="0"/>
          <c:showPercent val="0"/>
          <c:showBubbleSize val="0"/>
        </c:dLbls>
        <c:gapWidth val="219"/>
        <c:overlap val="-27"/>
        <c:axId val="278820416"/>
        <c:axId val="278812968"/>
      </c:barChart>
      <c:catAx>
        <c:axId val="278820416"/>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278812968"/>
        <c:crosses val="autoZero"/>
        <c:auto val="1"/>
        <c:lblAlgn val="ctr"/>
        <c:lblOffset val="100"/>
        <c:noMultiLvlLbl val="1"/>
      </c:catAx>
      <c:valAx>
        <c:axId val="278812968"/>
        <c:scaling>
          <c:orientation val="minMax"/>
          <c:max val="4"/>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278820416"/>
        <c:crosses val="autoZero"/>
        <c:crossBetween val="between"/>
        <c:majorUnit val="1"/>
        <c:minorUnit val="0.5"/>
      </c:valAx>
      <c:spPr>
        <a:noFill/>
        <a:ln w="12700" cap="flat">
          <a:noFill/>
          <a:miter lim="400000"/>
        </a:ln>
        <a:effectLst/>
      </c:spPr>
    </c:plotArea>
    <c:legend>
      <c:legendPos val="b"/>
      <c:layout>
        <c:manualLayout>
          <c:xMode val="edge"/>
          <c:yMode val="edge"/>
          <c:x val="0.26760600000000001"/>
          <c:y val="0.947237"/>
          <c:w val="0.45113799999999998"/>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Altération VQ</a:t>
            </a:r>
          </a:p>
        </c:rich>
      </c:tx>
      <c:layout>
        <c:manualLayout>
          <c:xMode val="edge"/>
          <c:yMode val="edge"/>
          <c:x val="0.406447"/>
          <c:y val="0"/>
          <c:w val="0.187107"/>
          <c:h val="0.106864"/>
        </c:manualLayout>
      </c:layout>
      <c:overlay val="1"/>
      <c:spPr>
        <a:noFill/>
        <a:effectLst/>
      </c:spPr>
    </c:title>
    <c:autoTitleDeleted val="0"/>
    <c:plotArea>
      <c:layout>
        <c:manualLayout>
          <c:layoutTarget val="inner"/>
          <c:xMode val="edge"/>
          <c:yMode val="edge"/>
          <c:x val="3.51869E-2"/>
          <c:y val="0.106864"/>
          <c:w val="0.932239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Sheet1!$B$2:$D$2</c:f>
              <c:numCache>
                <c:formatCode>General</c:formatCode>
                <c:ptCount val="3"/>
                <c:pt idx="0">
                  <c:v>3</c:v>
                </c:pt>
                <c:pt idx="1">
                  <c:v>1</c:v>
                </c:pt>
                <c:pt idx="2">
                  <c:v>3</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Sheet1!$B$3:$D$3</c:f>
              <c:numCache>
                <c:formatCode>General</c:formatCode>
                <c:ptCount val="3"/>
                <c:pt idx="0">
                  <c:v>0</c:v>
                </c:pt>
                <c:pt idx="1">
                  <c:v>0</c:v>
                </c:pt>
                <c:pt idx="2">
                  <c:v>2.5</c:v>
                </c:pt>
              </c:numCache>
            </c:numRef>
          </c:val>
        </c:ser>
        <c:dLbls>
          <c:showLegendKey val="0"/>
          <c:showVal val="0"/>
          <c:showCatName val="0"/>
          <c:showSerName val="0"/>
          <c:showPercent val="0"/>
          <c:showBubbleSize val="0"/>
        </c:dLbls>
        <c:gapWidth val="219"/>
        <c:overlap val="-27"/>
        <c:axId val="340989472"/>
        <c:axId val="340989864"/>
      </c:barChart>
      <c:catAx>
        <c:axId val="34098947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989864"/>
        <c:crosses val="autoZero"/>
        <c:auto val="1"/>
        <c:lblAlgn val="ctr"/>
        <c:lblOffset val="100"/>
        <c:noMultiLvlLbl val="1"/>
      </c:catAx>
      <c:valAx>
        <c:axId val="340989864"/>
        <c:scaling>
          <c:orientation val="minMax"/>
          <c:max val="4"/>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989472"/>
        <c:crosses val="autoZero"/>
        <c:crossBetween val="between"/>
        <c:majorUnit val="1"/>
        <c:minorUnit val="0.5"/>
      </c:valAx>
      <c:spPr>
        <a:noFill/>
        <a:ln w="12700" cap="flat">
          <a:noFill/>
          <a:miter lim="400000"/>
        </a:ln>
        <a:effectLst/>
      </c:spPr>
    </c:plotArea>
    <c:legend>
      <c:legendPos val="b"/>
      <c:layout>
        <c:manualLayout>
          <c:xMode val="edge"/>
          <c:yMode val="edge"/>
          <c:x val="0.26760600000000001"/>
          <c:y val="0.947237"/>
          <c:w val="0.45113799999999998"/>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TSPT-Complexe</a:t>
            </a:r>
          </a:p>
        </c:rich>
      </c:tx>
      <c:layout>
        <c:manualLayout>
          <c:xMode val="edge"/>
          <c:yMode val="edge"/>
          <c:x val="0.35890300000000003"/>
          <c:y val="0"/>
          <c:w val="0.28219499999999997"/>
          <c:h val="0.13720099999999999"/>
        </c:manualLayout>
      </c:layout>
      <c:overlay val="1"/>
      <c:spPr>
        <a:noFill/>
        <a:effectLst/>
      </c:spPr>
    </c:title>
    <c:autoTitleDeleted val="0"/>
    <c:plotArea>
      <c:layout>
        <c:manualLayout>
          <c:layoutTarget val="inner"/>
          <c:xMode val="edge"/>
          <c:yMode val="edge"/>
          <c:x val="4.7213600000000001E-2"/>
          <c:y val="0.13720099999999999"/>
          <c:w val="0.94778600000000002"/>
          <c:h val="0.68620199999999998"/>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Régulation émotionnelle</c:v>
                </c:pt>
                <c:pt idx="1">
                  <c:v>Concept de soi négatif</c:v>
                </c:pt>
                <c:pt idx="2">
                  <c:v>Perturbations relationnelles</c:v>
                </c:pt>
              </c:strCache>
            </c:strRef>
          </c:cat>
          <c:val>
            <c:numRef>
              <c:f>Sheet1!$B$2:$D$2</c:f>
              <c:numCache>
                <c:formatCode>General</c:formatCode>
                <c:ptCount val="3"/>
                <c:pt idx="0">
                  <c:v>1</c:v>
                </c:pt>
                <c:pt idx="1">
                  <c:v>5</c:v>
                </c:pt>
                <c:pt idx="2">
                  <c:v>1</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Régulation émotionnelle</c:v>
                </c:pt>
                <c:pt idx="1">
                  <c:v>Concept de soi négatif</c:v>
                </c:pt>
                <c:pt idx="2">
                  <c:v>Perturbations relationnelles</c:v>
                </c:pt>
              </c:strCache>
            </c:strRef>
          </c:cat>
          <c:val>
            <c:numRef>
              <c:f>Sheet1!$B$3:$D$3</c:f>
              <c:numCache>
                <c:formatCode>General</c:formatCode>
                <c:ptCount val="3"/>
                <c:pt idx="0">
                  <c:v>0</c:v>
                </c:pt>
                <c:pt idx="1">
                  <c:v>0</c:v>
                </c:pt>
                <c:pt idx="2">
                  <c:v>0</c:v>
                </c:pt>
              </c:numCache>
            </c:numRef>
          </c:val>
        </c:ser>
        <c:dLbls>
          <c:showLegendKey val="0"/>
          <c:showVal val="0"/>
          <c:showCatName val="0"/>
          <c:showSerName val="0"/>
          <c:showPercent val="0"/>
          <c:showBubbleSize val="0"/>
        </c:dLbls>
        <c:gapWidth val="219"/>
        <c:overlap val="-27"/>
        <c:axId val="340996136"/>
        <c:axId val="340992216"/>
      </c:barChart>
      <c:catAx>
        <c:axId val="340996136"/>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992216"/>
        <c:crosses val="autoZero"/>
        <c:auto val="1"/>
        <c:lblAlgn val="ctr"/>
        <c:lblOffset val="100"/>
        <c:noMultiLvlLbl val="1"/>
      </c:catAx>
      <c:valAx>
        <c:axId val="340992216"/>
        <c:scaling>
          <c:orientation val="minMax"/>
          <c:max val="4"/>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996136"/>
        <c:crosses val="autoZero"/>
        <c:crossBetween val="between"/>
        <c:majorUnit val="1"/>
        <c:minorUnit val="0.5"/>
      </c:valAx>
      <c:spPr>
        <a:noFill/>
        <a:ln w="12700" cap="flat">
          <a:noFill/>
          <a:miter lim="400000"/>
        </a:ln>
        <a:effectLst/>
      </c:spPr>
    </c:plotArea>
    <c:legend>
      <c:legendPos val="b"/>
      <c:layout>
        <c:manualLayout>
          <c:xMode val="edge"/>
          <c:yMode val="edge"/>
          <c:x val="0.20884"/>
          <c:y val="0.93580700000000006"/>
          <c:w val="0.60533400000000004"/>
          <c:h val="6.41925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Altération VQ</a:t>
            </a:r>
          </a:p>
        </c:rich>
      </c:tx>
      <c:layout>
        <c:manualLayout>
          <c:xMode val="edge"/>
          <c:yMode val="edge"/>
          <c:x val="0.406447"/>
          <c:y val="0"/>
          <c:w val="0.187107"/>
          <c:h val="0.106864"/>
        </c:manualLayout>
      </c:layout>
      <c:overlay val="1"/>
      <c:spPr>
        <a:noFill/>
        <a:effectLst/>
      </c:spPr>
    </c:title>
    <c:autoTitleDeleted val="0"/>
    <c:plotArea>
      <c:layout>
        <c:manualLayout>
          <c:layoutTarget val="inner"/>
          <c:xMode val="edge"/>
          <c:yMode val="edge"/>
          <c:x val="3.51869E-2"/>
          <c:y val="0.106864"/>
          <c:w val="0.932239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Sheet1!$B$2:$D$2</c:f>
              <c:numCache>
                <c:formatCode>General</c:formatCode>
                <c:ptCount val="3"/>
                <c:pt idx="0">
                  <c:v>4</c:v>
                </c:pt>
                <c:pt idx="1">
                  <c:v>2</c:v>
                </c:pt>
                <c:pt idx="2">
                  <c:v>0</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Sheet1!$B$3:$D$3</c:f>
              <c:numCache>
                <c:formatCode>General</c:formatCode>
                <c:ptCount val="3"/>
                <c:pt idx="0">
                  <c:v>0</c:v>
                </c:pt>
                <c:pt idx="1">
                  <c:v>0</c:v>
                </c:pt>
                <c:pt idx="2">
                  <c:v>0</c:v>
                </c:pt>
              </c:numCache>
            </c:numRef>
          </c:val>
        </c:ser>
        <c:dLbls>
          <c:showLegendKey val="0"/>
          <c:showVal val="0"/>
          <c:showCatName val="0"/>
          <c:showSerName val="0"/>
          <c:showPercent val="0"/>
          <c:showBubbleSize val="0"/>
        </c:dLbls>
        <c:gapWidth val="219"/>
        <c:overlap val="-27"/>
        <c:axId val="340994568"/>
        <c:axId val="340996528"/>
      </c:barChart>
      <c:catAx>
        <c:axId val="3409945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996528"/>
        <c:crosses val="autoZero"/>
        <c:auto val="1"/>
        <c:lblAlgn val="ctr"/>
        <c:lblOffset val="100"/>
        <c:noMultiLvlLbl val="1"/>
      </c:catAx>
      <c:valAx>
        <c:axId val="340996528"/>
        <c:scaling>
          <c:orientation val="minMax"/>
          <c:max val="4"/>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994568"/>
        <c:crosses val="autoZero"/>
        <c:crossBetween val="between"/>
        <c:majorUnit val="1"/>
        <c:minorUnit val="0.5"/>
      </c:valAx>
      <c:spPr>
        <a:noFill/>
        <a:ln w="12700" cap="flat">
          <a:noFill/>
          <a:miter lim="400000"/>
        </a:ln>
        <a:effectLst/>
      </c:spPr>
    </c:plotArea>
    <c:legend>
      <c:legendPos val="b"/>
      <c:layout>
        <c:manualLayout>
          <c:xMode val="edge"/>
          <c:yMode val="edge"/>
          <c:x val="0.26760600000000001"/>
          <c:y val="0.947237"/>
          <c:w val="0.45113799999999998"/>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TSPT-C</a:t>
            </a:r>
          </a:p>
        </c:rich>
      </c:tx>
      <c:layout>
        <c:manualLayout>
          <c:xMode val="edge"/>
          <c:yMode val="edge"/>
          <c:x val="0.452152"/>
          <c:y val="0"/>
          <c:w val="9.5696500000000004E-2"/>
          <c:h val="0.106864"/>
        </c:manualLayout>
      </c:layout>
      <c:overlay val="1"/>
      <c:spPr>
        <a:noFill/>
        <a:effectLst/>
      </c:spPr>
    </c:title>
    <c:autoTitleDeleted val="0"/>
    <c:plotArea>
      <c:layout>
        <c:manualLayout>
          <c:layoutTarget val="inner"/>
          <c:xMode val="edge"/>
          <c:yMode val="edge"/>
          <c:x val="3.63717E-2"/>
          <c:y val="0.106864"/>
          <c:w val="0.958628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Régulation émotionnelle</c:v>
                </c:pt>
                <c:pt idx="1">
                  <c:v>Concept de soi négatif</c:v>
                </c:pt>
                <c:pt idx="2">
                  <c:v>Perturbations relationnelles</c:v>
                </c:pt>
              </c:strCache>
            </c:strRef>
          </c:cat>
          <c:val>
            <c:numRef>
              <c:f>Sheet1!$B$2:$D$2</c:f>
              <c:numCache>
                <c:formatCode>General</c:formatCode>
                <c:ptCount val="3"/>
                <c:pt idx="0">
                  <c:v>4</c:v>
                </c:pt>
                <c:pt idx="1">
                  <c:v>0</c:v>
                </c:pt>
                <c:pt idx="2">
                  <c:v>6</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Régulation émotionnelle</c:v>
                </c:pt>
                <c:pt idx="1">
                  <c:v>Concept de soi négatif</c:v>
                </c:pt>
                <c:pt idx="2">
                  <c:v>Perturbations relationnelles</c:v>
                </c:pt>
              </c:strCache>
            </c:strRef>
          </c:cat>
          <c:val>
            <c:numRef>
              <c:f>Sheet1!$B$3:$D$3</c:f>
              <c:numCache>
                <c:formatCode>General</c:formatCode>
                <c:ptCount val="3"/>
                <c:pt idx="0">
                  <c:v>1</c:v>
                </c:pt>
                <c:pt idx="1">
                  <c:v>0</c:v>
                </c:pt>
                <c:pt idx="2">
                  <c:v>0</c:v>
                </c:pt>
              </c:numCache>
            </c:numRef>
          </c:val>
        </c:ser>
        <c:dLbls>
          <c:showLegendKey val="0"/>
          <c:showVal val="0"/>
          <c:showCatName val="0"/>
          <c:showSerName val="0"/>
          <c:showPercent val="0"/>
          <c:showBubbleSize val="0"/>
        </c:dLbls>
        <c:gapWidth val="219"/>
        <c:overlap val="-27"/>
        <c:axId val="278813752"/>
        <c:axId val="340068200"/>
      </c:barChart>
      <c:catAx>
        <c:axId val="2788137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068200"/>
        <c:crosses val="autoZero"/>
        <c:auto val="1"/>
        <c:lblAlgn val="ctr"/>
        <c:lblOffset val="100"/>
        <c:noMultiLvlLbl val="1"/>
      </c:catAx>
      <c:valAx>
        <c:axId val="340068200"/>
        <c:scaling>
          <c:orientation val="minMax"/>
          <c:max val="8"/>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278813752"/>
        <c:crosses val="autoZero"/>
        <c:crossBetween val="between"/>
        <c:majorUnit val="2"/>
        <c:minorUnit val="1"/>
      </c:valAx>
      <c:spPr>
        <a:noFill/>
        <a:ln w="12700" cap="flat">
          <a:noFill/>
          <a:miter lim="400000"/>
        </a:ln>
        <a:effectLst/>
      </c:spPr>
    </c:plotArea>
    <c:legend>
      <c:legendPos val="b"/>
      <c:layout>
        <c:manualLayout>
          <c:xMode val="edge"/>
          <c:yMode val="edge"/>
          <c:x val="0.27661599999999997"/>
          <c:y val="0.947237"/>
          <c:w val="0.46632800000000002"/>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Altération VQ</a:t>
            </a:r>
          </a:p>
        </c:rich>
      </c:tx>
      <c:layout>
        <c:manualLayout>
          <c:xMode val="edge"/>
          <c:yMode val="edge"/>
          <c:x val="0.406447"/>
          <c:y val="0"/>
          <c:w val="0.187107"/>
          <c:h val="0.106864"/>
        </c:manualLayout>
      </c:layout>
      <c:overlay val="1"/>
      <c:spPr>
        <a:noFill/>
        <a:effectLst/>
      </c:spPr>
    </c:title>
    <c:autoTitleDeleted val="0"/>
    <c:plotArea>
      <c:layout>
        <c:manualLayout>
          <c:layoutTarget val="inner"/>
          <c:xMode val="edge"/>
          <c:yMode val="edge"/>
          <c:x val="3.51869E-2"/>
          <c:y val="0.106864"/>
          <c:w val="0.932239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Sheet1!$B$2:$D$2</c:f>
              <c:numCache>
                <c:formatCode>General</c:formatCode>
                <c:ptCount val="3"/>
                <c:pt idx="0">
                  <c:v>1</c:v>
                </c:pt>
                <c:pt idx="1">
                  <c:v>0</c:v>
                </c:pt>
                <c:pt idx="2">
                  <c:v>1</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Sheet1!$B$3:$D$3</c:f>
              <c:numCache>
                <c:formatCode>General</c:formatCode>
                <c:ptCount val="3"/>
                <c:pt idx="0">
                  <c:v>0</c:v>
                </c:pt>
                <c:pt idx="1">
                  <c:v>0</c:v>
                </c:pt>
                <c:pt idx="2">
                  <c:v>0</c:v>
                </c:pt>
              </c:numCache>
            </c:numRef>
          </c:val>
        </c:ser>
        <c:dLbls>
          <c:showLegendKey val="0"/>
          <c:showVal val="0"/>
          <c:showCatName val="0"/>
          <c:showSerName val="0"/>
          <c:showPercent val="0"/>
          <c:showBubbleSize val="0"/>
        </c:dLbls>
        <c:gapWidth val="219"/>
        <c:overlap val="-27"/>
        <c:axId val="340066632"/>
        <c:axId val="340063104"/>
      </c:barChart>
      <c:catAx>
        <c:axId val="34006663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063104"/>
        <c:crosses val="autoZero"/>
        <c:auto val="1"/>
        <c:lblAlgn val="ctr"/>
        <c:lblOffset val="100"/>
        <c:noMultiLvlLbl val="1"/>
      </c:catAx>
      <c:valAx>
        <c:axId val="340063104"/>
        <c:scaling>
          <c:orientation val="minMax"/>
          <c:max val="4"/>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066632"/>
        <c:crosses val="autoZero"/>
        <c:crossBetween val="between"/>
        <c:majorUnit val="1"/>
        <c:minorUnit val="0.5"/>
      </c:valAx>
      <c:spPr>
        <a:noFill/>
        <a:ln w="12700" cap="flat">
          <a:noFill/>
          <a:miter lim="400000"/>
        </a:ln>
        <a:effectLst/>
      </c:spPr>
    </c:plotArea>
    <c:legend>
      <c:legendPos val="b"/>
      <c:layout>
        <c:manualLayout>
          <c:xMode val="edge"/>
          <c:yMode val="edge"/>
          <c:x val="0.26760600000000001"/>
          <c:y val="0.947237"/>
          <c:w val="0.45113799999999998"/>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TSPT </a:t>
            </a:r>
          </a:p>
        </c:rich>
      </c:tx>
      <c:layout>
        <c:manualLayout>
          <c:xMode val="edge"/>
          <c:yMode val="edge"/>
          <c:x val="0.46253499999999997"/>
          <c:y val="0"/>
          <c:w val="7.4930099999999999E-2"/>
          <c:h val="0.106864"/>
        </c:manualLayout>
      </c:layout>
      <c:overlay val="1"/>
      <c:spPr>
        <a:noFill/>
        <a:effectLst/>
      </c:spPr>
    </c:title>
    <c:autoTitleDeleted val="0"/>
    <c:plotArea>
      <c:layout>
        <c:manualLayout>
          <c:layoutTarget val="inner"/>
          <c:xMode val="edge"/>
          <c:yMode val="edge"/>
          <c:x val="3.6291999999999998E-2"/>
          <c:y val="0.106864"/>
          <c:w val="0.958708"/>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Intrusions</c:v>
                </c:pt>
                <c:pt idx="1">
                  <c:v>Évitements</c:v>
                </c:pt>
                <c:pt idx="2">
                  <c:v>Perception menace constante (sur 8)</c:v>
                </c:pt>
              </c:strCache>
            </c:strRef>
          </c:cat>
          <c:val>
            <c:numRef>
              <c:f>Sheet1!$B$2:$D$2</c:f>
              <c:numCache>
                <c:formatCode>General</c:formatCode>
                <c:ptCount val="3"/>
                <c:pt idx="0">
                  <c:v>4</c:v>
                </c:pt>
                <c:pt idx="1">
                  <c:v>6</c:v>
                </c:pt>
                <c:pt idx="2">
                  <c:v>2</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Intrusions</c:v>
                </c:pt>
                <c:pt idx="1">
                  <c:v>Évitements</c:v>
                </c:pt>
                <c:pt idx="2">
                  <c:v>Perception menace constante (sur 8)</c:v>
                </c:pt>
              </c:strCache>
            </c:strRef>
          </c:cat>
          <c:val>
            <c:numRef>
              <c:f>Sheet1!$B$3:$D$3</c:f>
              <c:numCache>
                <c:formatCode>General</c:formatCode>
                <c:ptCount val="3"/>
                <c:pt idx="0">
                  <c:v>1</c:v>
                </c:pt>
                <c:pt idx="1">
                  <c:v>3</c:v>
                </c:pt>
                <c:pt idx="2">
                  <c:v>1</c:v>
                </c:pt>
              </c:numCache>
            </c:numRef>
          </c:val>
        </c:ser>
        <c:dLbls>
          <c:showLegendKey val="0"/>
          <c:showVal val="0"/>
          <c:showCatName val="0"/>
          <c:showSerName val="0"/>
          <c:showPercent val="0"/>
          <c:showBubbleSize val="0"/>
        </c:dLbls>
        <c:gapWidth val="150"/>
        <c:axId val="340064280"/>
        <c:axId val="340062712"/>
      </c:barChart>
      <c:catAx>
        <c:axId val="340064280"/>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900" b="0" i="0" u="none" strike="noStrike">
                <a:solidFill>
                  <a:srgbClr val="595959"/>
                </a:solidFill>
                <a:latin typeface="Calibri"/>
              </a:defRPr>
            </a:pPr>
            <a:endParaRPr lang="fr-FR"/>
          </a:p>
        </c:txPr>
        <c:crossAx val="340062712"/>
        <c:crosses val="autoZero"/>
        <c:auto val="1"/>
        <c:lblAlgn val="ctr"/>
        <c:lblOffset val="100"/>
        <c:noMultiLvlLbl val="1"/>
      </c:catAx>
      <c:valAx>
        <c:axId val="340062712"/>
        <c:scaling>
          <c:orientation val="minMax"/>
          <c:max val="8"/>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064280"/>
        <c:crosses val="autoZero"/>
        <c:crossBetween val="between"/>
        <c:majorUnit val="2"/>
        <c:minorUnit val="1"/>
      </c:valAx>
      <c:spPr>
        <a:noFill/>
        <a:ln w="12700" cap="flat">
          <a:noFill/>
          <a:miter lim="400000"/>
        </a:ln>
        <a:effectLst/>
      </c:spPr>
    </c:plotArea>
    <c:legend>
      <c:legendPos val="b"/>
      <c:layout>
        <c:manualLayout>
          <c:xMode val="edge"/>
          <c:yMode val="edge"/>
          <c:x val="0.27600999999999998"/>
          <c:y val="0.947237"/>
          <c:w val="0.46530700000000003"/>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TSPT</a:t>
            </a:r>
          </a:p>
        </c:rich>
      </c:tx>
      <c:layout>
        <c:manualLayout>
          <c:xMode val="edge"/>
          <c:yMode val="edge"/>
          <c:x val="0.46634799999999998"/>
          <c:y val="0"/>
          <c:w val="6.7303699999999994E-2"/>
          <c:h val="0.106864"/>
        </c:manualLayout>
      </c:layout>
      <c:overlay val="1"/>
      <c:spPr>
        <a:noFill/>
        <a:effectLst/>
      </c:spPr>
    </c:title>
    <c:autoTitleDeleted val="0"/>
    <c:plotArea>
      <c:layout>
        <c:manualLayout>
          <c:layoutTarget val="inner"/>
          <c:xMode val="edge"/>
          <c:yMode val="edge"/>
          <c:x val="3.6291999999999998E-2"/>
          <c:y val="0.106864"/>
          <c:w val="0.958708"/>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Intrusions</c:v>
                </c:pt>
                <c:pt idx="1">
                  <c:v>Évitements</c:v>
                </c:pt>
                <c:pt idx="2">
                  <c:v>Perception menace constante (sur 8)</c:v>
                </c:pt>
              </c:strCache>
            </c:strRef>
          </c:cat>
          <c:val>
            <c:numRef>
              <c:f>Sheet1!$B$2:$D$2</c:f>
              <c:numCache>
                <c:formatCode>General</c:formatCode>
                <c:ptCount val="3"/>
                <c:pt idx="0">
                  <c:v>8</c:v>
                </c:pt>
                <c:pt idx="1">
                  <c:v>8</c:v>
                </c:pt>
                <c:pt idx="2">
                  <c:v>6</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Intrusions</c:v>
                </c:pt>
                <c:pt idx="1">
                  <c:v>Évitements</c:v>
                </c:pt>
                <c:pt idx="2">
                  <c:v>Perception menace constante (sur 8)</c:v>
                </c:pt>
              </c:strCache>
            </c:strRef>
          </c:cat>
          <c:val>
            <c:numRef>
              <c:f>Sheet1!$B$3:$D$3</c:f>
              <c:numCache>
                <c:formatCode>General</c:formatCode>
                <c:ptCount val="3"/>
                <c:pt idx="0">
                  <c:v>3</c:v>
                </c:pt>
                <c:pt idx="1">
                  <c:v>6</c:v>
                </c:pt>
                <c:pt idx="2">
                  <c:v>1</c:v>
                </c:pt>
              </c:numCache>
            </c:numRef>
          </c:val>
        </c:ser>
        <c:dLbls>
          <c:showLegendKey val="0"/>
          <c:showVal val="0"/>
          <c:showCatName val="0"/>
          <c:showSerName val="0"/>
          <c:showPercent val="0"/>
          <c:showBubbleSize val="0"/>
        </c:dLbls>
        <c:gapWidth val="219"/>
        <c:overlap val="-27"/>
        <c:axId val="340068592"/>
        <c:axId val="340067024"/>
      </c:barChart>
      <c:catAx>
        <c:axId val="34006859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067024"/>
        <c:crosses val="autoZero"/>
        <c:auto val="1"/>
        <c:lblAlgn val="ctr"/>
        <c:lblOffset val="100"/>
        <c:noMultiLvlLbl val="1"/>
      </c:catAx>
      <c:valAx>
        <c:axId val="340067024"/>
        <c:scaling>
          <c:orientation val="minMax"/>
          <c:max val="8"/>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068592"/>
        <c:crosses val="autoZero"/>
        <c:crossBetween val="between"/>
        <c:majorUnit val="2"/>
        <c:minorUnit val="1"/>
      </c:valAx>
      <c:spPr>
        <a:noFill/>
        <a:ln w="12700" cap="flat">
          <a:noFill/>
          <a:miter lim="400000"/>
        </a:ln>
        <a:effectLst/>
      </c:spPr>
    </c:plotArea>
    <c:legend>
      <c:legendPos val="b"/>
      <c:layout>
        <c:manualLayout>
          <c:xMode val="edge"/>
          <c:yMode val="edge"/>
          <c:x val="0.27600999999999998"/>
          <c:y val="0.947237"/>
          <c:w val="0.46530700000000003"/>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Altération VQ</a:t>
            </a:r>
          </a:p>
        </c:rich>
      </c:tx>
      <c:layout>
        <c:manualLayout>
          <c:xMode val="edge"/>
          <c:yMode val="edge"/>
          <c:x val="0.406447"/>
          <c:y val="0"/>
          <c:w val="0.187107"/>
          <c:h val="0.106864"/>
        </c:manualLayout>
      </c:layout>
      <c:overlay val="1"/>
      <c:spPr>
        <a:noFill/>
        <a:effectLst/>
      </c:spPr>
    </c:title>
    <c:autoTitleDeleted val="0"/>
    <c:plotArea>
      <c:layout>
        <c:manualLayout>
          <c:layoutTarget val="inner"/>
          <c:xMode val="edge"/>
          <c:yMode val="edge"/>
          <c:x val="3.51869E-2"/>
          <c:y val="0.106864"/>
          <c:w val="0.932239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Sheet1!$B$2:$D$2</c:f>
              <c:numCache>
                <c:formatCode>General</c:formatCode>
                <c:ptCount val="3"/>
                <c:pt idx="0">
                  <c:v>4</c:v>
                </c:pt>
                <c:pt idx="1">
                  <c:v>0</c:v>
                </c:pt>
                <c:pt idx="2">
                  <c:v>3</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Sheet1!$B$3:$D$3</c:f>
              <c:numCache>
                <c:formatCode>General</c:formatCode>
                <c:ptCount val="3"/>
                <c:pt idx="0">
                  <c:v>1</c:v>
                </c:pt>
                <c:pt idx="1">
                  <c:v>1</c:v>
                </c:pt>
                <c:pt idx="2">
                  <c:v>1</c:v>
                </c:pt>
              </c:numCache>
            </c:numRef>
          </c:val>
        </c:ser>
        <c:dLbls>
          <c:showLegendKey val="0"/>
          <c:showVal val="0"/>
          <c:showCatName val="0"/>
          <c:showSerName val="0"/>
          <c:showPercent val="0"/>
          <c:showBubbleSize val="0"/>
        </c:dLbls>
        <c:gapWidth val="219"/>
        <c:overlap val="-27"/>
        <c:axId val="340067808"/>
        <c:axId val="340069376"/>
      </c:barChart>
      <c:catAx>
        <c:axId val="34006780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069376"/>
        <c:crosses val="autoZero"/>
        <c:auto val="1"/>
        <c:lblAlgn val="ctr"/>
        <c:lblOffset val="100"/>
        <c:noMultiLvlLbl val="1"/>
      </c:catAx>
      <c:valAx>
        <c:axId val="340069376"/>
        <c:scaling>
          <c:orientation val="minMax"/>
          <c:max val="4"/>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067808"/>
        <c:crosses val="autoZero"/>
        <c:crossBetween val="between"/>
        <c:majorUnit val="1"/>
        <c:minorUnit val="0.5"/>
      </c:valAx>
      <c:spPr>
        <a:noFill/>
        <a:ln w="12700" cap="flat">
          <a:noFill/>
          <a:miter lim="400000"/>
        </a:ln>
        <a:effectLst/>
      </c:spPr>
    </c:plotArea>
    <c:legend>
      <c:legendPos val="b"/>
      <c:layout>
        <c:manualLayout>
          <c:xMode val="edge"/>
          <c:yMode val="edge"/>
          <c:x val="0.26760600000000001"/>
          <c:y val="0.947237"/>
          <c:w val="0.45113799999999998"/>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TSPT-Complexe</a:t>
            </a:r>
          </a:p>
        </c:rich>
      </c:tx>
      <c:layout>
        <c:manualLayout>
          <c:xMode val="edge"/>
          <c:yMode val="edge"/>
          <c:x val="0.39130300000000001"/>
          <c:y val="0"/>
          <c:w val="0.217393"/>
          <c:h val="0.106864"/>
        </c:manualLayout>
      </c:layout>
      <c:overlay val="1"/>
      <c:spPr>
        <a:noFill/>
        <a:effectLst/>
      </c:spPr>
    </c:title>
    <c:autoTitleDeleted val="0"/>
    <c:plotArea>
      <c:layout>
        <c:manualLayout>
          <c:layoutTarget val="inner"/>
          <c:xMode val="edge"/>
          <c:yMode val="edge"/>
          <c:x val="3.63717E-2"/>
          <c:y val="0.106864"/>
          <c:w val="0.958628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Régulation émotionnelle</c:v>
                </c:pt>
                <c:pt idx="1">
                  <c:v>Concept de soi négatif</c:v>
                </c:pt>
                <c:pt idx="2">
                  <c:v>Perturbations relationnelles</c:v>
                </c:pt>
              </c:strCache>
            </c:strRef>
          </c:cat>
          <c:val>
            <c:numRef>
              <c:f>Sheet1!$B$2:$D$2</c:f>
              <c:numCache>
                <c:formatCode>General</c:formatCode>
                <c:ptCount val="3"/>
                <c:pt idx="0">
                  <c:v>6</c:v>
                </c:pt>
                <c:pt idx="1">
                  <c:v>5.5</c:v>
                </c:pt>
                <c:pt idx="2">
                  <c:v>6</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Régulation émotionnelle</c:v>
                </c:pt>
                <c:pt idx="1">
                  <c:v>Concept de soi négatif</c:v>
                </c:pt>
                <c:pt idx="2">
                  <c:v>Perturbations relationnelles</c:v>
                </c:pt>
              </c:strCache>
            </c:strRef>
          </c:cat>
          <c:val>
            <c:numRef>
              <c:f>Sheet1!$B$3:$D$3</c:f>
              <c:numCache>
                <c:formatCode>General</c:formatCode>
                <c:ptCount val="3"/>
                <c:pt idx="0">
                  <c:v>2</c:v>
                </c:pt>
                <c:pt idx="1">
                  <c:v>0</c:v>
                </c:pt>
                <c:pt idx="2">
                  <c:v>0</c:v>
                </c:pt>
              </c:numCache>
            </c:numRef>
          </c:val>
        </c:ser>
        <c:dLbls>
          <c:showLegendKey val="0"/>
          <c:showVal val="0"/>
          <c:showCatName val="0"/>
          <c:showSerName val="0"/>
          <c:showPercent val="0"/>
          <c:showBubbleSize val="0"/>
        </c:dLbls>
        <c:gapWidth val="219"/>
        <c:overlap val="-27"/>
        <c:axId val="340063496"/>
        <c:axId val="340063888"/>
      </c:barChart>
      <c:catAx>
        <c:axId val="340063496"/>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063888"/>
        <c:crosses val="autoZero"/>
        <c:auto val="1"/>
        <c:lblAlgn val="ctr"/>
        <c:lblOffset val="100"/>
        <c:noMultiLvlLbl val="1"/>
      </c:catAx>
      <c:valAx>
        <c:axId val="340063888"/>
        <c:scaling>
          <c:orientation val="minMax"/>
          <c:max val="8"/>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063496"/>
        <c:crosses val="autoZero"/>
        <c:crossBetween val="between"/>
        <c:majorUnit val="2"/>
        <c:minorUnit val="1"/>
      </c:valAx>
      <c:spPr>
        <a:noFill/>
        <a:ln w="12700" cap="flat">
          <a:noFill/>
          <a:miter lim="400000"/>
        </a:ln>
        <a:effectLst/>
      </c:spPr>
    </c:plotArea>
    <c:legend>
      <c:legendPos val="b"/>
      <c:layout>
        <c:manualLayout>
          <c:xMode val="edge"/>
          <c:yMode val="edge"/>
          <c:x val="0.27661599999999997"/>
          <c:y val="0.947237"/>
          <c:w val="0.46632800000000002"/>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Altération VQ</a:t>
            </a:r>
          </a:p>
        </c:rich>
      </c:tx>
      <c:layout>
        <c:manualLayout>
          <c:xMode val="edge"/>
          <c:yMode val="edge"/>
          <c:x val="0.406447"/>
          <c:y val="0"/>
          <c:w val="0.187107"/>
          <c:h val="0.106864"/>
        </c:manualLayout>
      </c:layout>
      <c:overlay val="1"/>
      <c:spPr>
        <a:noFill/>
        <a:effectLst/>
      </c:spPr>
    </c:title>
    <c:autoTitleDeleted val="0"/>
    <c:plotArea>
      <c:layout>
        <c:manualLayout>
          <c:layoutTarget val="inner"/>
          <c:xMode val="edge"/>
          <c:yMode val="edge"/>
          <c:x val="3.51869E-2"/>
          <c:y val="0.106864"/>
          <c:w val="0.93223900000000004"/>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Sheet1!$B$2:$D$2</c:f>
              <c:numCache>
                <c:formatCode>General</c:formatCode>
                <c:ptCount val="3"/>
                <c:pt idx="0">
                  <c:v>3</c:v>
                </c:pt>
                <c:pt idx="1">
                  <c:v>1</c:v>
                </c:pt>
                <c:pt idx="2">
                  <c:v>3</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Relations/Vie sociale</c:v>
                </c:pt>
                <c:pt idx="1">
                  <c:v>Travail/capacité à travailler</c:v>
                </c:pt>
                <c:pt idx="2">
                  <c:v>Autre (s'occuper des enfants, études, autre)</c:v>
                </c:pt>
              </c:strCache>
            </c:strRef>
          </c:cat>
          <c:val>
            <c:numRef>
              <c:f>Sheet1!$B$3:$D$3</c:f>
              <c:numCache>
                <c:formatCode>General</c:formatCode>
                <c:ptCount val="3"/>
                <c:pt idx="0">
                  <c:v>0</c:v>
                </c:pt>
                <c:pt idx="1">
                  <c:v>0</c:v>
                </c:pt>
                <c:pt idx="2">
                  <c:v>0</c:v>
                </c:pt>
              </c:numCache>
            </c:numRef>
          </c:val>
        </c:ser>
        <c:dLbls>
          <c:showLegendKey val="0"/>
          <c:showVal val="0"/>
          <c:showCatName val="0"/>
          <c:showSerName val="0"/>
          <c:showPercent val="0"/>
          <c:showBubbleSize val="0"/>
        </c:dLbls>
        <c:gapWidth val="219"/>
        <c:overlap val="-27"/>
        <c:axId val="340065456"/>
        <c:axId val="340065848"/>
      </c:barChart>
      <c:catAx>
        <c:axId val="340065456"/>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065848"/>
        <c:crosses val="autoZero"/>
        <c:auto val="1"/>
        <c:lblAlgn val="ctr"/>
        <c:lblOffset val="100"/>
        <c:noMultiLvlLbl val="1"/>
      </c:catAx>
      <c:valAx>
        <c:axId val="340065848"/>
        <c:scaling>
          <c:orientation val="minMax"/>
          <c:max val="4"/>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065456"/>
        <c:crosses val="autoZero"/>
        <c:crossBetween val="between"/>
        <c:majorUnit val="1"/>
        <c:minorUnit val="0.5"/>
      </c:valAx>
      <c:spPr>
        <a:noFill/>
        <a:ln w="12700" cap="flat">
          <a:noFill/>
          <a:miter lim="400000"/>
        </a:ln>
        <a:effectLst/>
      </c:spPr>
    </c:plotArea>
    <c:legend>
      <c:legendPos val="b"/>
      <c:layout>
        <c:manualLayout>
          <c:xMode val="edge"/>
          <c:yMode val="edge"/>
          <c:x val="0.26760600000000001"/>
          <c:y val="0.947237"/>
          <c:w val="0.45113799999999998"/>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400" b="1" i="0" u="none" strike="noStrike">
                <a:solidFill>
                  <a:srgbClr val="595959"/>
                </a:solidFill>
                <a:latin typeface="Calibri"/>
              </a:defRPr>
            </a:pPr>
            <a:r>
              <a:rPr sz="1400" b="1" i="0" u="none" strike="noStrike">
                <a:solidFill>
                  <a:srgbClr val="595959"/>
                </a:solidFill>
                <a:latin typeface="Calibri"/>
              </a:rPr>
              <a:t>TSPT</a:t>
            </a:r>
          </a:p>
        </c:rich>
      </c:tx>
      <c:layout>
        <c:manualLayout>
          <c:xMode val="edge"/>
          <c:yMode val="edge"/>
          <c:x val="0.46634799999999998"/>
          <c:y val="0"/>
          <c:w val="6.7303699999999994E-2"/>
          <c:h val="0.106864"/>
        </c:manualLayout>
      </c:layout>
      <c:overlay val="1"/>
      <c:spPr>
        <a:noFill/>
        <a:effectLst/>
      </c:spPr>
    </c:title>
    <c:autoTitleDeleted val="0"/>
    <c:plotArea>
      <c:layout>
        <c:manualLayout>
          <c:layoutTarget val="inner"/>
          <c:xMode val="edge"/>
          <c:yMode val="edge"/>
          <c:x val="3.6291999999999998E-2"/>
          <c:y val="0.106864"/>
          <c:w val="0.958708"/>
          <c:h val="0.75282199999999999"/>
        </c:manualLayout>
      </c:layout>
      <c:barChart>
        <c:barDir val="col"/>
        <c:grouping val="clustered"/>
        <c:varyColors val="0"/>
        <c:ser>
          <c:idx val="0"/>
          <c:order val="0"/>
          <c:tx>
            <c:strRef>
              <c:f>Sheet1!$A$2</c:f>
              <c:strCache>
                <c:ptCount val="1"/>
                <c:pt idx="0">
                  <c:v>Avant interventions</c:v>
                </c:pt>
              </c:strCache>
            </c:strRef>
          </c:tx>
          <c:spPr>
            <a:solidFill>
              <a:srgbClr val="5B9BD5"/>
            </a:solidFill>
            <a:ln w="12700" cap="flat">
              <a:noFill/>
              <a:miter lim="400000"/>
            </a:ln>
            <a:effectLst/>
          </c:spPr>
          <c:invertIfNegative val="0"/>
          <c:cat>
            <c:strRef>
              <c:f>Sheet1!$B$1:$D$1</c:f>
              <c:strCache>
                <c:ptCount val="3"/>
                <c:pt idx="0">
                  <c:v>Intrusions</c:v>
                </c:pt>
                <c:pt idx="1">
                  <c:v>Évitements</c:v>
                </c:pt>
                <c:pt idx="2">
                  <c:v>Perception menace constante (sur 8)</c:v>
                </c:pt>
              </c:strCache>
            </c:strRef>
          </c:cat>
          <c:val>
            <c:numRef>
              <c:f>Sheet1!$B$2:$D$2</c:f>
              <c:numCache>
                <c:formatCode>General</c:formatCode>
                <c:ptCount val="3"/>
                <c:pt idx="0">
                  <c:v>7</c:v>
                </c:pt>
                <c:pt idx="1">
                  <c:v>7</c:v>
                </c:pt>
                <c:pt idx="2">
                  <c:v>6</c:v>
                </c:pt>
              </c:numCache>
            </c:numRef>
          </c:val>
        </c:ser>
        <c:ser>
          <c:idx val="1"/>
          <c:order val="1"/>
          <c:tx>
            <c:strRef>
              <c:f>Sheet1!$A$3</c:f>
              <c:strCache>
                <c:ptCount val="1"/>
                <c:pt idx="0">
                  <c:v>Après interventions</c:v>
                </c:pt>
              </c:strCache>
            </c:strRef>
          </c:tx>
          <c:spPr>
            <a:solidFill>
              <a:srgbClr val="ED7D31"/>
            </a:solidFill>
            <a:ln w="12700" cap="flat">
              <a:noFill/>
              <a:miter lim="400000"/>
            </a:ln>
            <a:effectLst/>
          </c:spPr>
          <c:invertIfNegative val="0"/>
          <c:cat>
            <c:strRef>
              <c:f>Sheet1!$B$1:$D$1</c:f>
              <c:strCache>
                <c:ptCount val="3"/>
                <c:pt idx="0">
                  <c:v>Intrusions</c:v>
                </c:pt>
                <c:pt idx="1">
                  <c:v>Évitements</c:v>
                </c:pt>
                <c:pt idx="2">
                  <c:v>Perception menace constante (sur 8)</c:v>
                </c:pt>
              </c:strCache>
            </c:strRef>
          </c:cat>
          <c:val>
            <c:numRef>
              <c:f>Sheet1!$B$3:$D$3</c:f>
              <c:numCache>
                <c:formatCode>General</c:formatCode>
                <c:ptCount val="3"/>
                <c:pt idx="0">
                  <c:v>0</c:v>
                </c:pt>
                <c:pt idx="1">
                  <c:v>6</c:v>
                </c:pt>
                <c:pt idx="2">
                  <c:v>1</c:v>
                </c:pt>
              </c:numCache>
            </c:numRef>
          </c:val>
        </c:ser>
        <c:dLbls>
          <c:showLegendKey val="0"/>
          <c:showVal val="0"/>
          <c:showCatName val="0"/>
          <c:showSerName val="0"/>
          <c:showPercent val="0"/>
          <c:showBubbleSize val="0"/>
        </c:dLbls>
        <c:gapWidth val="219"/>
        <c:overlap val="-27"/>
        <c:axId val="340993784"/>
        <c:axId val="340989080"/>
      </c:barChart>
      <c:catAx>
        <c:axId val="340993784"/>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fr-FR"/>
          </a:p>
        </c:txPr>
        <c:crossAx val="340989080"/>
        <c:crosses val="autoZero"/>
        <c:auto val="1"/>
        <c:lblAlgn val="ctr"/>
        <c:lblOffset val="100"/>
        <c:noMultiLvlLbl val="1"/>
      </c:catAx>
      <c:valAx>
        <c:axId val="340989080"/>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fr-FR"/>
          </a:p>
        </c:txPr>
        <c:crossAx val="340993784"/>
        <c:crosses val="autoZero"/>
        <c:crossBetween val="between"/>
        <c:majorUnit val="1.75"/>
        <c:minorUnit val="0.875"/>
      </c:valAx>
      <c:spPr>
        <a:noFill/>
        <a:ln w="12700" cap="flat">
          <a:noFill/>
          <a:miter lim="400000"/>
        </a:ln>
        <a:effectLst/>
      </c:spPr>
    </c:plotArea>
    <c:legend>
      <c:legendPos val="b"/>
      <c:layout>
        <c:manualLayout>
          <c:xMode val="edge"/>
          <c:yMode val="edge"/>
          <c:x val="0.27600999999999998"/>
          <c:y val="0.947237"/>
          <c:w val="0.46530700000000003"/>
          <c:h val="5.2762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fr-FR"/>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xfrm>
            <a:off x="1143000" y="685800"/>
            <a:ext cx="4572000" cy="3429000"/>
          </a:xfrm>
          <a:prstGeom prst="rect">
            <a:avLst/>
          </a:prstGeom>
        </p:spPr>
        <p:txBody>
          <a:bodyPr/>
          <a:lstStyle/>
          <a:p>
            <a:endParaRPr/>
          </a:p>
        </p:txBody>
      </p:sp>
      <p:sp>
        <p:nvSpPr>
          <p:cNvPr id="496" name="Shape 49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7157776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Introduction_1">
    <p:spTree>
      <p:nvGrpSpPr>
        <p:cNvPr id="1" name=""/>
        <p:cNvGrpSpPr/>
        <p:nvPr/>
      </p:nvGrpSpPr>
      <p:grpSpPr>
        <a:xfrm>
          <a:off x="0" y="0"/>
          <a:ext cx="0" cy="0"/>
          <a:chOff x="0" y="0"/>
          <a:chExt cx="0" cy="0"/>
        </a:xfrm>
      </p:grpSpPr>
      <p:pic>
        <p:nvPicPr>
          <p:cNvPr id="11" name="Image 10" descr="Image 10"/>
          <p:cNvPicPr>
            <a:picLocks noChangeAspect="1"/>
          </p:cNvPicPr>
          <p:nvPr/>
        </p:nvPicPr>
        <p:blipFill>
          <a:blip r:embed="rId2">
            <a:alphaModFix amt="5000"/>
            <a:extLst/>
          </a:blip>
          <a:stretch>
            <a:fillRect/>
          </a:stretch>
        </p:blipFill>
        <p:spPr>
          <a:xfrm>
            <a:off x="6898884" y="2133604"/>
            <a:ext cx="15503916" cy="7467597"/>
          </a:xfrm>
          <a:prstGeom prst="rect">
            <a:avLst/>
          </a:prstGeom>
          <a:ln w="12700">
            <a:miter lim="400000"/>
          </a:ln>
        </p:spPr>
      </p:pic>
      <p:sp>
        <p:nvSpPr>
          <p:cNvPr id="12" name="Texte niveau 1…"/>
          <p:cNvSpPr txBox="1">
            <a:spLocks noGrp="1"/>
          </p:cNvSpPr>
          <p:nvPr>
            <p:ph type="body" sz="quarter" idx="1" hasCustomPrompt="1"/>
          </p:nvPr>
        </p:nvSpPr>
        <p:spPr>
          <a:xfrm>
            <a:off x="1704201" y="5410200"/>
            <a:ext cx="11221998" cy="685800"/>
          </a:xfrm>
          <a:prstGeom prst="rect">
            <a:avLst/>
          </a:prstGeom>
        </p:spPr>
        <p:txBody>
          <a:bodyPr lIns="45718" tIns="45718" rIns="45718" bIns="45718"/>
          <a:lstStyle>
            <a:lvl1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1pPr>
            <a:lvl2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2pPr>
            <a:lvl3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3pPr>
            <a:lvl4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4pPr>
            <a:lvl5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5pPr>
          </a:lstStyle>
          <a:p>
            <a:r>
              <a:t>Cliquez pour modifier le sous titre</a:t>
            </a:r>
          </a:p>
          <a:p>
            <a:pPr lvl="1"/>
            <a:endParaRPr/>
          </a:p>
          <a:p>
            <a:pPr lvl="2"/>
            <a:endParaRPr/>
          </a:p>
          <a:p>
            <a:pPr lvl="3"/>
            <a:endParaRPr/>
          </a:p>
          <a:p>
            <a:pPr lvl="4"/>
            <a:endParaRPr/>
          </a:p>
        </p:txBody>
      </p:sp>
      <p:sp>
        <p:nvSpPr>
          <p:cNvPr id="13" name="ZoneTexte 8"/>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sp>
        <p:nvSpPr>
          <p:cNvPr id="14" name="Espace réservé du texte 59"/>
          <p:cNvSpPr>
            <a:spLocks noGrp="1"/>
          </p:cNvSpPr>
          <p:nvPr>
            <p:ph type="body" sz="quarter" idx="21" hasCustomPrompt="1"/>
          </p:nvPr>
        </p:nvSpPr>
        <p:spPr>
          <a:xfrm>
            <a:off x="1704200" y="2895600"/>
            <a:ext cx="11222002" cy="2286000"/>
          </a:xfrm>
          <a:prstGeom prst="rect">
            <a:avLst/>
          </a:prstGeom>
        </p:spPr>
        <p:txBody>
          <a:bodyPr lIns="45718" tIns="45718" rIns="45718" bIns="45718"/>
          <a:lstStyle>
            <a:lvl1pPr marL="0" indent="0" algn="ctr" defTabSz="914400">
              <a:lnSpc>
                <a:spcPct val="100000"/>
              </a:lnSpc>
              <a:spcBef>
                <a:spcPts val="0"/>
              </a:spcBef>
              <a:buSzTx/>
              <a:buFontTx/>
              <a:buNone/>
              <a:defRPr sz="7000" b="1">
                <a:solidFill>
                  <a:srgbClr val="666666"/>
                </a:solidFill>
                <a:latin typeface="Montserrat Alternates SemiBold"/>
                <a:ea typeface="Montserrat Alternates SemiBold"/>
                <a:cs typeface="Montserrat Alternates SemiBold"/>
                <a:sym typeface="Montserrat Alternates SemiBold"/>
              </a:defRPr>
            </a:lvl1pPr>
          </a:lstStyle>
          <a:p>
            <a:r>
              <a:t>Cliquez pour modifier le titre du powerpoint</a:t>
            </a:r>
          </a:p>
        </p:txBody>
      </p:sp>
      <p:pic>
        <p:nvPicPr>
          <p:cNvPr id="15" name="Image 15" descr="Image 15"/>
          <p:cNvPicPr>
            <a:picLocks noChangeAspect="1"/>
          </p:cNvPicPr>
          <p:nvPr/>
        </p:nvPicPr>
        <p:blipFill>
          <a:blip r:embed="rId3">
            <a:extLst/>
          </a:blip>
          <a:stretch>
            <a:fillRect/>
          </a:stretch>
        </p:blipFill>
        <p:spPr>
          <a:xfrm>
            <a:off x="514301" y="255103"/>
            <a:ext cx="2341936" cy="699054"/>
          </a:xfrm>
          <a:prstGeom prst="rect">
            <a:avLst/>
          </a:prstGeom>
          <a:ln w="12700">
            <a:miter lim="400000"/>
          </a:ln>
        </p:spPr>
      </p:pic>
      <p:sp>
        <p:nvSpPr>
          <p:cNvPr id="16"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17" name="Image 18" descr="Image 18"/>
          <p:cNvPicPr>
            <a:picLocks noChangeAspect="1"/>
          </p:cNvPicPr>
          <p:nvPr/>
        </p:nvPicPr>
        <p:blipFill>
          <a:blip r:embed="rId4">
            <a:extLst/>
          </a:blip>
          <a:stretch>
            <a:fillRect/>
          </a:stretch>
        </p:blipFill>
        <p:spPr>
          <a:xfrm>
            <a:off x="3296615" y="8604769"/>
            <a:ext cx="1890235" cy="415855"/>
          </a:xfrm>
          <a:prstGeom prst="rect">
            <a:avLst/>
          </a:prstGeom>
          <a:ln w="12700">
            <a:miter lim="400000"/>
          </a:ln>
        </p:spPr>
      </p:pic>
      <p:sp>
        <p:nvSpPr>
          <p:cNvPr id="18" name="Rectangle 19"/>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19" name="Espace réservé du texte 41"/>
          <p:cNvSpPr>
            <a:spLocks noGrp="1"/>
          </p:cNvSpPr>
          <p:nvPr>
            <p:ph type="body" sz="quarter" idx="22"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20"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ntercalaire_2">
    <p:spTree>
      <p:nvGrpSpPr>
        <p:cNvPr id="1" name=""/>
        <p:cNvGrpSpPr/>
        <p:nvPr/>
      </p:nvGrpSpPr>
      <p:grpSpPr>
        <a:xfrm>
          <a:off x="0" y="0"/>
          <a:ext cx="0" cy="0"/>
          <a:chOff x="0" y="0"/>
          <a:chExt cx="0" cy="0"/>
        </a:xfrm>
      </p:grpSpPr>
      <p:sp>
        <p:nvSpPr>
          <p:cNvPr id="187" name="object 2"/>
          <p:cNvSpPr/>
          <p:nvPr/>
        </p:nvSpPr>
        <p:spPr>
          <a:xfrm>
            <a:off x="0" y="0"/>
            <a:ext cx="14630400" cy="9144000"/>
          </a:xfrm>
          <a:prstGeom prst="rect">
            <a:avLst/>
          </a:prstGeom>
          <a:solidFill>
            <a:srgbClr val="0067A0"/>
          </a:solidFill>
          <a:ln w="12700">
            <a:miter lim="400000"/>
          </a:ln>
        </p:spPr>
        <p:txBody>
          <a:bodyPr lIns="45718" tIns="45718" rIns="45718" bIns="45718"/>
          <a:lstStyle/>
          <a:p>
            <a:pPr>
              <a:defRPr>
                <a:solidFill>
                  <a:srgbClr val="0067A0"/>
                </a:solidFill>
              </a:defRPr>
            </a:pPr>
            <a:endParaRPr/>
          </a:p>
        </p:txBody>
      </p:sp>
      <p:pic>
        <p:nvPicPr>
          <p:cNvPr id="188" name="Image 24" descr="Image 24"/>
          <p:cNvPicPr>
            <a:picLocks noChangeAspect="1"/>
          </p:cNvPicPr>
          <p:nvPr/>
        </p:nvPicPr>
        <p:blipFill>
          <a:blip r:embed="rId2">
            <a:alphaModFix amt="20000"/>
            <a:extLst/>
          </a:blip>
          <a:stretch>
            <a:fillRect/>
          </a:stretch>
        </p:blipFill>
        <p:spPr>
          <a:xfrm>
            <a:off x="-7731516" y="2133604"/>
            <a:ext cx="15503916" cy="7467597"/>
          </a:xfrm>
          <a:prstGeom prst="rect">
            <a:avLst/>
          </a:prstGeom>
          <a:ln w="12700">
            <a:miter lim="400000"/>
          </a:ln>
        </p:spPr>
      </p:pic>
      <p:sp>
        <p:nvSpPr>
          <p:cNvPr id="189" name="Texte niveau 1…"/>
          <p:cNvSpPr txBox="1">
            <a:spLocks noGrp="1"/>
          </p:cNvSpPr>
          <p:nvPr>
            <p:ph type="body" sz="quarter" idx="1" hasCustomPrompt="1"/>
          </p:nvPr>
        </p:nvSpPr>
        <p:spPr>
          <a:xfrm>
            <a:off x="1884403" y="4139193"/>
            <a:ext cx="10861596" cy="865617"/>
          </a:xfrm>
          <a:prstGeom prst="rect">
            <a:avLst/>
          </a:prstGeom>
        </p:spPr>
        <p:txBody>
          <a:bodyPr lIns="45718" tIns="45718" rIns="45718" bIns="45718"/>
          <a:lstStyle>
            <a:lvl1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1pPr>
            <a:lvl2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2pPr>
            <a:lvl3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3pPr>
            <a:lvl4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4pPr>
            <a:lvl5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5pPr>
          </a:lstStyle>
          <a:p>
            <a:r>
              <a:t>Intercalaire</a:t>
            </a:r>
          </a:p>
          <a:p>
            <a:pPr lvl="1"/>
            <a:endParaRPr/>
          </a:p>
          <a:p>
            <a:pPr lvl="2"/>
            <a:endParaRPr/>
          </a:p>
          <a:p>
            <a:pPr lvl="3"/>
            <a:endParaRPr/>
          </a:p>
          <a:p>
            <a:pPr lvl="4"/>
            <a:endParaRPr/>
          </a:p>
        </p:txBody>
      </p:sp>
      <p:sp>
        <p:nvSpPr>
          <p:cNvPr id="190" name="ZoneTexte 15"/>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pic>
        <p:nvPicPr>
          <p:cNvPr id="191" name="Image 17" descr="Image 17"/>
          <p:cNvPicPr>
            <a:picLocks noChangeAspect="1"/>
          </p:cNvPicPr>
          <p:nvPr/>
        </p:nvPicPr>
        <p:blipFill>
          <a:blip r:embed="rId3">
            <a:extLst/>
          </a:blip>
          <a:stretch>
            <a:fillRect/>
          </a:stretch>
        </p:blipFill>
        <p:spPr>
          <a:xfrm>
            <a:off x="262516" y="255103"/>
            <a:ext cx="2341934" cy="699054"/>
          </a:xfrm>
          <a:prstGeom prst="rect">
            <a:avLst/>
          </a:prstGeom>
          <a:ln w="12700">
            <a:miter lim="400000"/>
          </a:ln>
        </p:spPr>
      </p:pic>
      <p:sp>
        <p:nvSpPr>
          <p:cNvPr id="192"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193" name="Image 20" descr="Image 20"/>
          <p:cNvPicPr>
            <a:picLocks noChangeAspect="1"/>
          </p:cNvPicPr>
          <p:nvPr/>
        </p:nvPicPr>
        <p:blipFill>
          <a:blip r:embed="rId4">
            <a:extLst/>
          </a:blip>
          <a:stretch>
            <a:fillRect/>
          </a:stretch>
        </p:blipFill>
        <p:spPr>
          <a:xfrm>
            <a:off x="3296615" y="8604769"/>
            <a:ext cx="1890235" cy="415854"/>
          </a:xfrm>
          <a:prstGeom prst="rect">
            <a:avLst/>
          </a:prstGeom>
          <a:ln w="12700">
            <a:miter lim="400000"/>
          </a:ln>
        </p:spPr>
      </p:pic>
      <p:sp>
        <p:nvSpPr>
          <p:cNvPr id="194" name="Espace réservé du texte 41"/>
          <p:cNvSpPr>
            <a:spLocks noGrp="1"/>
          </p:cNvSpPr>
          <p:nvPr>
            <p:ph type="body" sz="quarter" idx="2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FFFFFF"/>
                </a:solidFill>
                <a:latin typeface="Montserrat"/>
                <a:ea typeface="Montserrat"/>
                <a:cs typeface="Montserrat"/>
                <a:sym typeface="Montserrat"/>
              </a:defRPr>
            </a:lvl1pPr>
          </a:lstStyle>
          <a:p>
            <a:r>
              <a:t>Objet et date de la présentation</a:t>
            </a:r>
          </a:p>
        </p:txBody>
      </p:sp>
      <p:sp>
        <p:nvSpPr>
          <p:cNvPr id="195"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tercalaire_3">
    <p:spTree>
      <p:nvGrpSpPr>
        <p:cNvPr id="1" name=""/>
        <p:cNvGrpSpPr/>
        <p:nvPr/>
      </p:nvGrpSpPr>
      <p:grpSpPr>
        <a:xfrm>
          <a:off x="0" y="0"/>
          <a:ext cx="0" cy="0"/>
          <a:chOff x="0" y="0"/>
          <a:chExt cx="0" cy="0"/>
        </a:xfrm>
      </p:grpSpPr>
      <p:sp>
        <p:nvSpPr>
          <p:cNvPr id="202" name="object 2"/>
          <p:cNvSpPr/>
          <p:nvPr/>
        </p:nvSpPr>
        <p:spPr>
          <a:xfrm>
            <a:off x="0" y="0"/>
            <a:ext cx="14630400" cy="9144000"/>
          </a:xfrm>
          <a:prstGeom prst="rect">
            <a:avLst/>
          </a:prstGeom>
          <a:solidFill>
            <a:srgbClr val="666666"/>
          </a:solidFill>
          <a:ln w="12700">
            <a:miter lim="400000"/>
          </a:ln>
        </p:spPr>
        <p:txBody>
          <a:bodyPr lIns="45718" tIns="45718" rIns="45718" bIns="45718"/>
          <a:lstStyle/>
          <a:p>
            <a:pPr>
              <a:defRPr>
                <a:solidFill>
                  <a:srgbClr val="0067A0"/>
                </a:solidFill>
              </a:defRPr>
            </a:pPr>
            <a:endParaRPr/>
          </a:p>
        </p:txBody>
      </p:sp>
      <p:pic>
        <p:nvPicPr>
          <p:cNvPr id="203" name="Image 20" descr="Image 20"/>
          <p:cNvPicPr>
            <a:picLocks noChangeAspect="1"/>
          </p:cNvPicPr>
          <p:nvPr/>
        </p:nvPicPr>
        <p:blipFill>
          <a:blip r:embed="rId2">
            <a:alphaModFix amt="20000"/>
            <a:extLst/>
          </a:blip>
          <a:stretch>
            <a:fillRect/>
          </a:stretch>
        </p:blipFill>
        <p:spPr>
          <a:xfrm>
            <a:off x="6858000" y="2133604"/>
            <a:ext cx="15503916" cy="7467597"/>
          </a:xfrm>
          <a:prstGeom prst="rect">
            <a:avLst/>
          </a:prstGeom>
          <a:ln w="12700">
            <a:miter lim="400000"/>
          </a:ln>
        </p:spPr>
      </p:pic>
      <p:sp>
        <p:nvSpPr>
          <p:cNvPr id="204" name="Texte niveau 1…"/>
          <p:cNvSpPr txBox="1">
            <a:spLocks noGrp="1"/>
          </p:cNvSpPr>
          <p:nvPr>
            <p:ph type="body" sz="quarter" idx="1" hasCustomPrompt="1"/>
          </p:nvPr>
        </p:nvSpPr>
        <p:spPr>
          <a:xfrm>
            <a:off x="1884403" y="4139193"/>
            <a:ext cx="10861596" cy="865617"/>
          </a:xfrm>
          <a:prstGeom prst="rect">
            <a:avLst/>
          </a:prstGeom>
        </p:spPr>
        <p:txBody>
          <a:bodyPr lIns="45718" tIns="45718" rIns="45718" bIns="45718"/>
          <a:lstStyle>
            <a:lvl1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1pPr>
            <a:lvl2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2pPr>
            <a:lvl3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3pPr>
            <a:lvl4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4pPr>
            <a:lvl5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5pPr>
          </a:lstStyle>
          <a:p>
            <a:r>
              <a:t>Intercalaire</a:t>
            </a:r>
          </a:p>
          <a:p>
            <a:pPr lvl="1"/>
            <a:endParaRPr/>
          </a:p>
          <a:p>
            <a:pPr lvl="2"/>
            <a:endParaRPr/>
          </a:p>
          <a:p>
            <a:pPr lvl="3"/>
            <a:endParaRPr/>
          </a:p>
          <a:p>
            <a:pPr lvl="4"/>
            <a:endParaRPr/>
          </a:p>
        </p:txBody>
      </p:sp>
      <p:sp>
        <p:nvSpPr>
          <p:cNvPr id="205" name="ZoneTexte 15"/>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pic>
        <p:nvPicPr>
          <p:cNvPr id="206" name="Image 24" descr="Image 24"/>
          <p:cNvPicPr>
            <a:picLocks noChangeAspect="1"/>
          </p:cNvPicPr>
          <p:nvPr/>
        </p:nvPicPr>
        <p:blipFill>
          <a:blip r:embed="rId3">
            <a:extLst/>
          </a:blip>
          <a:stretch>
            <a:fillRect/>
          </a:stretch>
        </p:blipFill>
        <p:spPr>
          <a:xfrm>
            <a:off x="262516" y="255103"/>
            <a:ext cx="2341934" cy="699054"/>
          </a:xfrm>
          <a:prstGeom prst="rect">
            <a:avLst/>
          </a:prstGeom>
          <a:ln w="12700">
            <a:miter lim="400000"/>
          </a:ln>
        </p:spPr>
      </p:pic>
      <p:sp>
        <p:nvSpPr>
          <p:cNvPr id="207"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208" name="Image 28" descr="Image 28"/>
          <p:cNvPicPr>
            <a:picLocks noChangeAspect="1"/>
          </p:cNvPicPr>
          <p:nvPr/>
        </p:nvPicPr>
        <p:blipFill>
          <a:blip r:embed="rId4">
            <a:extLst/>
          </a:blip>
          <a:stretch>
            <a:fillRect/>
          </a:stretch>
        </p:blipFill>
        <p:spPr>
          <a:xfrm>
            <a:off x="3296615" y="8604769"/>
            <a:ext cx="1890235" cy="415854"/>
          </a:xfrm>
          <a:prstGeom prst="rect">
            <a:avLst/>
          </a:prstGeom>
          <a:ln w="12700">
            <a:miter lim="400000"/>
          </a:ln>
        </p:spPr>
      </p:pic>
      <p:sp>
        <p:nvSpPr>
          <p:cNvPr id="209" name="Espace réservé du texte 41"/>
          <p:cNvSpPr>
            <a:spLocks noGrp="1"/>
          </p:cNvSpPr>
          <p:nvPr>
            <p:ph type="body" sz="quarter" idx="2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FFFFFF"/>
                </a:solidFill>
                <a:latin typeface="Montserrat"/>
                <a:ea typeface="Montserrat"/>
                <a:cs typeface="Montserrat"/>
                <a:sym typeface="Montserrat"/>
              </a:defRPr>
            </a:lvl1pPr>
          </a:lstStyle>
          <a:p>
            <a:r>
              <a:t>Objet et date de la présentation</a:t>
            </a:r>
          </a:p>
        </p:txBody>
      </p:sp>
      <p:sp>
        <p:nvSpPr>
          <p:cNvPr id="210"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tercalaire_4">
    <p:spTree>
      <p:nvGrpSpPr>
        <p:cNvPr id="1" name=""/>
        <p:cNvGrpSpPr/>
        <p:nvPr/>
      </p:nvGrpSpPr>
      <p:grpSpPr>
        <a:xfrm>
          <a:off x="0" y="0"/>
          <a:ext cx="0" cy="0"/>
          <a:chOff x="0" y="0"/>
          <a:chExt cx="0" cy="0"/>
        </a:xfrm>
      </p:grpSpPr>
      <p:sp>
        <p:nvSpPr>
          <p:cNvPr id="217" name="object 2"/>
          <p:cNvSpPr/>
          <p:nvPr/>
        </p:nvSpPr>
        <p:spPr>
          <a:xfrm>
            <a:off x="0" y="0"/>
            <a:ext cx="14630400" cy="9144000"/>
          </a:xfrm>
          <a:prstGeom prst="rect">
            <a:avLst/>
          </a:prstGeom>
          <a:solidFill>
            <a:srgbClr val="0D8487"/>
          </a:solidFill>
          <a:ln w="12700">
            <a:miter lim="400000"/>
          </a:ln>
        </p:spPr>
        <p:txBody>
          <a:bodyPr lIns="45718" tIns="45718" rIns="45718" bIns="45718"/>
          <a:lstStyle/>
          <a:p>
            <a:pPr>
              <a:defRPr>
                <a:solidFill>
                  <a:srgbClr val="0067A0"/>
                </a:solidFill>
              </a:defRPr>
            </a:pPr>
            <a:endParaRPr/>
          </a:p>
        </p:txBody>
      </p:sp>
      <p:pic>
        <p:nvPicPr>
          <p:cNvPr id="218" name="Image 24" descr="Image 24"/>
          <p:cNvPicPr>
            <a:picLocks noChangeAspect="1"/>
          </p:cNvPicPr>
          <p:nvPr/>
        </p:nvPicPr>
        <p:blipFill>
          <a:blip r:embed="rId2">
            <a:alphaModFix amt="20000"/>
            <a:extLst/>
          </a:blip>
          <a:stretch>
            <a:fillRect/>
          </a:stretch>
        </p:blipFill>
        <p:spPr>
          <a:xfrm>
            <a:off x="-7731516" y="2133604"/>
            <a:ext cx="15503916" cy="7467597"/>
          </a:xfrm>
          <a:prstGeom prst="rect">
            <a:avLst/>
          </a:prstGeom>
          <a:ln w="12700">
            <a:miter lim="400000"/>
          </a:ln>
        </p:spPr>
      </p:pic>
      <p:sp>
        <p:nvSpPr>
          <p:cNvPr id="219" name="Texte niveau 1…"/>
          <p:cNvSpPr txBox="1">
            <a:spLocks noGrp="1"/>
          </p:cNvSpPr>
          <p:nvPr>
            <p:ph type="body" sz="quarter" idx="1" hasCustomPrompt="1"/>
          </p:nvPr>
        </p:nvSpPr>
        <p:spPr>
          <a:xfrm>
            <a:off x="1884403" y="4139193"/>
            <a:ext cx="10861596" cy="865617"/>
          </a:xfrm>
          <a:prstGeom prst="rect">
            <a:avLst/>
          </a:prstGeom>
        </p:spPr>
        <p:txBody>
          <a:bodyPr lIns="45718" tIns="45718" rIns="45718" bIns="45718"/>
          <a:lstStyle>
            <a:lvl1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1pPr>
            <a:lvl2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2pPr>
            <a:lvl3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3pPr>
            <a:lvl4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4pPr>
            <a:lvl5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5pPr>
          </a:lstStyle>
          <a:p>
            <a:r>
              <a:t>Intercalaire</a:t>
            </a:r>
          </a:p>
          <a:p>
            <a:pPr lvl="1"/>
            <a:endParaRPr/>
          </a:p>
          <a:p>
            <a:pPr lvl="2"/>
            <a:endParaRPr/>
          </a:p>
          <a:p>
            <a:pPr lvl="3"/>
            <a:endParaRPr/>
          </a:p>
          <a:p>
            <a:pPr lvl="4"/>
            <a:endParaRPr/>
          </a:p>
        </p:txBody>
      </p:sp>
      <p:sp>
        <p:nvSpPr>
          <p:cNvPr id="220" name="ZoneTexte 15"/>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pic>
        <p:nvPicPr>
          <p:cNvPr id="221" name="Image 17" descr="Image 17"/>
          <p:cNvPicPr>
            <a:picLocks noChangeAspect="1"/>
          </p:cNvPicPr>
          <p:nvPr/>
        </p:nvPicPr>
        <p:blipFill>
          <a:blip r:embed="rId3">
            <a:extLst/>
          </a:blip>
          <a:stretch>
            <a:fillRect/>
          </a:stretch>
        </p:blipFill>
        <p:spPr>
          <a:xfrm>
            <a:off x="262516" y="255103"/>
            <a:ext cx="2341934" cy="699054"/>
          </a:xfrm>
          <a:prstGeom prst="rect">
            <a:avLst/>
          </a:prstGeom>
          <a:ln w="12700">
            <a:miter lim="400000"/>
          </a:ln>
        </p:spPr>
      </p:pic>
      <p:sp>
        <p:nvSpPr>
          <p:cNvPr id="222"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223" name="Image 20" descr="Image 20"/>
          <p:cNvPicPr>
            <a:picLocks noChangeAspect="1"/>
          </p:cNvPicPr>
          <p:nvPr/>
        </p:nvPicPr>
        <p:blipFill>
          <a:blip r:embed="rId4">
            <a:extLst/>
          </a:blip>
          <a:stretch>
            <a:fillRect/>
          </a:stretch>
        </p:blipFill>
        <p:spPr>
          <a:xfrm>
            <a:off x="3296615" y="8604769"/>
            <a:ext cx="1890235" cy="415854"/>
          </a:xfrm>
          <a:prstGeom prst="rect">
            <a:avLst/>
          </a:prstGeom>
          <a:ln w="12700">
            <a:miter lim="400000"/>
          </a:ln>
        </p:spPr>
      </p:pic>
      <p:sp>
        <p:nvSpPr>
          <p:cNvPr id="224" name="Espace réservé du texte 41"/>
          <p:cNvSpPr>
            <a:spLocks noGrp="1"/>
          </p:cNvSpPr>
          <p:nvPr>
            <p:ph type="body" sz="quarter" idx="2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FFFFFF"/>
                </a:solidFill>
                <a:latin typeface="Montserrat"/>
                <a:ea typeface="Montserrat"/>
                <a:cs typeface="Montserrat"/>
                <a:sym typeface="Montserrat"/>
              </a:defRPr>
            </a:lvl1pPr>
          </a:lstStyle>
          <a:p>
            <a:r>
              <a:t>Objet et date de la présentation</a:t>
            </a:r>
          </a:p>
        </p:txBody>
      </p:sp>
      <p:sp>
        <p:nvSpPr>
          <p:cNvPr id="225"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ntercalaire_5">
    <p:spTree>
      <p:nvGrpSpPr>
        <p:cNvPr id="1" name=""/>
        <p:cNvGrpSpPr/>
        <p:nvPr/>
      </p:nvGrpSpPr>
      <p:grpSpPr>
        <a:xfrm>
          <a:off x="0" y="0"/>
          <a:ext cx="0" cy="0"/>
          <a:chOff x="0" y="0"/>
          <a:chExt cx="0" cy="0"/>
        </a:xfrm>
      </p:grpSpPr>
      <p:sp>
        <p:nvSpPr>
          <p:cNvPr id="232" name="object 2"/>
          <p:cNvSpPr/>
          <p:nvPr/>
        </p:nvSpPr>
        <p:spPr>
          <a:xfrm>
            <a:off x="0" y="0"/>
            <a:ext cx="14630400" cy="9144000"/>
          </a:xfrm>
          <a:prstGeom prst="rect">
            <a:avLst/>
          </a:prstGeom>
          <a:solidFill>
            <a:srgbClr val="862985"/>
          </a:solidFill>
          <a:ln w="12700">
            <a:miter lim="400000"/>
          </a:ln>
        </p:spPr>
        <p:txBody>
          <a:bodyPr lIns="45718" tIns="45718" rIns="45718" bIns="45718"/>
          <a:lstStyle/>
          <a:p>
            <a:pPr>
              <a:defRPr>
                <a:solidFill>
                  <a:srgbClr val="0067A0"/>
                </a:solidFill>
              </a:defRPr>
            </a:pPr>
            <a:endParaRPr/>
          </a:p>
        </p:txBody>
      </p:sp>
      <p:pic>
        <p:nvPicPr>
          <p:cNvPr id="233" name="Image 10" descr="Image 10"/>
          <p:cNvPicPr>
            <a:picLocks noChangeAspect="1"/>
          </p:cNvPicPr>
          <p:nvPr/>
        </p:nvPicPr>
        <p:blipFill>
          <a:blip r:embed="rId2">
            <a:alphaModFix amt="20000"/>
            <a:extLst/>
          </a:blip>
          <a:stretch>
            <a:fillRect/>
          </a:stretch>
        </p:blipFill>
        <p:spPr>
          <a:xfrm>
            <a:off x="6858000" y="2133604"/>
            <a:ext cx="15503916" cy="7467597"/>
          </a:xfrm>
          <a:prstGeom prst="rect">
            <a:avLst/>
          </a:prstGeom>
          <a:ln w="12700">
            <a:miter lim="400000"/>
          </a:ln>
        </p:spPr>
      </p:pic>
      <p:sp>
        <p:nvSpPr>
          <p:cNvPr id="234" name="Texte niveau 1…"/>
          <p:cNvSpPr txBox="1">
            <a:spLocks noGrp="1"/>
          </p:cNvSpPr>
          <p:nvPr>
            <p:ph type="body" sz="quarter" idx="1" hasCustomPrompt="1"/>
          </p:nvPr>
        </p:nvSpPr>
        <p:spPr>
          <a:xfrm>
            <a:off x="1884403" y="4139193"/>
            <a:ext cx="10861596" cy="865617"/>
          </a:xfrm>
          <a:prstGeom prst="rect">
            <a:avLst/>
          </a:prstGeom>
        </p:spPr>
        <p:txBody>
          <a:bodyPr lIns="45718" tIns="45718" rIns="45718" bIns="45718"/>
          <a:lstStyle>
            <a:lvl1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1pPr>
            <a:lvl2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2pPr>
            <a:lvl3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3pPr>
            <a:lvl4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4pPr>
            <a:lvl5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5pPr>
          </a:lstStyle>
          <a:p>
            <a:r>
              <a:t>Intercalaire</a:t>
            </a:r>
          </a:p>
          <a:p>
            <a:pPr lvl="1"/>
            <a:endParaRPr/>
          </a:p>
          <a:p>
            <a:pPr lvl="2"/>
            <a:endParaRPr/>
          </a:p>
          <a:p>
            <a:pPr lvl="3"/>
            <a:endParaRPr/>
          </a:p>
          <a:p>
            <a:pPr lvl="4"/>
            <a:endParaRPr/>
          </a:p>
        </p:txBody>
      </p:sp>
      <p:sp>
        <p:nvSpPr>
          <p:cNvPr id="235" name="ZoneTexte 15"/>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pic>
        <p:nvPicPr>
          <p:cNvPr id="236" name="Image 17" descr="Image 17"/>
          <p:cNvPicPr>
            <a:picLocks noChangeAspect="1"/>
          </p:cNvPicPr>
          <p:nvPr/>
        </p:nvPicPr>
        <p:blipFill>
          <a:blip r:embed="rId3">
            <a:extLst/>
          </a:blip>
          <a:stretch>
            <a:fillRect/>
          </a:stretch>
        </p:blipFill>
        <p:spPr>
          <a:xfrm>
            <a:off x="262516" y="255103"/>
            <a:ext cx="2341934" cy="699054"/>
          </a:xfrm>
          <a:prstGeom prst="rect">
            <a:avLst/>
          </a:prstGeom>
          <a:ln w="12700">
            <a:miter lim="400000"/>
          </a:ln>
        </p:spPr>
      </p:pic>
      <p:sp>
        <p:nvSpPr>
          <p:cNvPr id="237"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238" name="Image 20" descr="Image 20"/>
          <p:cNvPicPr>
            <a:picLocks noChangeAspect="1"/>
          </p:cNvPicPr>
          <p:nvPr/>
        </p:nvPicPr>
        <p:blipFill>
          <a:blip r:embed="rId4">
            <a:extLst/>
          </a:blip>
          <a:stretch>
            <a:fillRect/>
          </a:stretch>
        </p:blipFill>
        <p:spPr>
          <a:xfrm>
            <a:off x="3296615" y="8604769"/>
            <a:ext cx="1890235" cy="415854"/>
          </a:xfrm>
          <a:prstGeom prst="rect">
            <a:avLst/>
          </a:prstGeom>
          <a:ln w="12700">
            <a:miter lim="400000"/>
          </a:ln>
        </p:spPr>
      </p:pic>
      <p:sp>
        <p:nvSpPr>
          <p:cNvPr id="239" name="Espace réservé du texte 41"/>
          <p:cNvSpPr>
            <a:spLocks noGrp="1"/>
          </p:cNvSpPr>
          <p:nvPr>
            <p:ph type="body" sz="quarter" idx="2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FFFFFF"/>
                </a:solidFill>
                <a:latin typeface="Montserrat"/>
                <a:ea typeface="Montserrat"/>
                <a:cs typeface="Montserrat"/>
                <a:sym typeface="Montserrat"/>
              </a:defRPr>
            </a:lvl1pPr>
          </a:lstStyle>
          <a:p>
            <a:r>
              <a:t>Objet et date de la présentation</a:t>
            </a:r>
          </a:p>
        </p:txBody>
      </p:sp>
      <p:sp>
        <p:nvSpPr>
          <p:cNvPr id="240"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tercalaire_6">
    <p:spTree>
      <p:nvGrpSpPr>
        <p:cNvPr id="1" name=""/>
        <p:cNvGrpSpPr/>
        <p:nvPr/>
      </p:nvGrpSpPr>
      <p:grpSpPr>
        <a:xfrm>
          <a:off x="0" y="0"/>
          <a:ext cx="0" cy="0"/>
          <a:chOff x="0" y="0"/>
          <a:chExt cx="0" cy="0"/>
        </a:xfrm>
      </p:grpSpPr>
      <p:sp>
        <p:nvSpPr>
          <p:cNvPr id="247" name="object 2"/>
          <p:cNvSpPr/>
          <p:nvPr/>
        </p:nvSpPr>
        <p:spPr>
          <a:xfrm>
            <a:off x="0" y="0"/>
            <a:ext cx="14630400" cy="9144000"/>
          </a:xfrm>
          <a:prstGeom prst="rect">
            <a:avLst/>
          </a:prstGeom>
          <a:solidFill>
            <a:srgbClr val="B21830"/>
          </a:solidFill>
          <a:ln w="12700">
            <a:miter lim="400000"/>
          </a:ln>
        </p:spPr>
        <p:txBody>
          <a:bodyPr lIns="45718" tIns="45718" rIns="45718" bIns="45718"/>
          <a:lstStyle/>
          <a:p>
            <a:pPr>
              <a:defRPr>
                <a:solidFill>
                  <a:srgbClr val="0067A0"/>
                </a:solidFill>
              </a:defRPr>
            </a:pPr>
            <a:endParaRPr/>
          </a:p>
        </p:txBody>
      </p:sp>
      <p:pic>
        <p:nvPicPr>
          <p:cNvPr id="248" name="Image 24" descr="Image 24"/>
          <p:cNvPicPr>
            <a:picLocks noChangeAspect="1"/>
          </p:cNvPicPr>
          <p:nvPr/>
        </p:nvPicPr>
        <p:blipFill>
          <a:blip r:embed="rId2">
            <a:alphaModFix amt="20000"/>
            <a:extLst/>
          </a:blip>
          <a:stretch>
            <a:fillRect/>
          </a:stretch>
        </p:blipFill>
        <p:spPr>
          <a:xfrm>
            <a:off x="-7731516" y="2133604"/>
            <a:ext cx="15503916" cy="7467597"/>
          </a:xfrm>
          <a:prstGeom prst="rect">
            <a:avLst/>
          </a:prstGeom>
          <a:ln w="12700">
            <a:miter lim="400000"/>
          </a:ln>
        </p:spPr>
      </p:pic>
      <p:sp>
        <p:nvSpPr>
          <p:cNvPr id="249" name="Texte niveau 1…"/>
          <p:cNvSpPr txBox="1">
            <a:spLocks noGrp="1"/>
          </p:cNvSpPr>
          <p:nvPr>
            <p:ph type="body" sz="quarter" idx="1" hasCustomPrompt="1"/>
          </p:nvPr>
        </p:nvSpPr>
        <p:spPr>
          <a:xfrm>
            <a:off x="1884403" y="4139193"/>
            <a:ext cx="10861596" cy="865617"/>
          </a:xfrm>
          <a:prstGeom prst="rect">
            <a:avLst/>
          </a:prstGeom>
        </p:spPr>
        <p:txBody>
          <a:bodyPr lIns="45718" tIns="45718" rIns="45718" bIns="45718"/>
          <a:lstStyle>
            <a:lvl1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1pPr>
            <a:lvl2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2pPr>
            <a:lvl3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3pPr>
            <a:lvl4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4pPr>
            <a:lvl5pPr marL="0" indent="0" algn="ctr" defTabSz="914400">
              <a:lnSpc>
                <a:spcPct val="100000"/>
              </a:lnSpc>
              <a:spcBef>
                <a:spcPts val="0"/>
              </a:spcBef>
              <a:buSzTx/>
              <a:buFontTx/>
              <a:buNone/>
              <a:defRPr sz="6000" b="1" spc="20">
                <a:solidFill>
                  <a:srgbClr val="FFFFFF"/>
                </a:solidFill>
                <a:latin typeface="Montserrat Alternates SemiBold"/>
                <a:ea typeface="Montserrat Alternates SemiBold"/>
                <a:cs typeface="Montserrat Alternates SemiBold"/>
                <a:sym typeface="Montserrat Alternates SemiBold"/>
              </a:defRPr>
            </a:lvl5pPr>
          </a:lstStyle>
          <a:p>
            <a:r>
              <a:t>Intercalaire</a:t>
            </a:r>
          </a:p>
          <a:p>
            <a:pPr lvl="1"/>
            <a:endParaRPr/>
          </a:p>
          <a:p>
            <a:pPr lvl="2"/>
            <a:endParaRPr/>
          </a:p>
          <a:p>
            <a:pPr lvl="3"/>
            <a:endParaRPr/>
          </a:p>
          <a:p>
            <a:pPr lvl="4"/>
            <a:endParaRPr/>
          </a:p>
        </p:txBody>
      </p:sp>
      <p:sp>
        <p:nvSpPr>
          <p:cNvPr id="250" name="ZoneTexte 15"/>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pic>
        <p:nvPicPr>
          <p:cNvPr id="251" name="Image 17" descr="Image 17"/>
          <p:cNvPicPr>
            <a:picLocks noChangeAspect="1"/>
          </p:cNvPicPr>
          <p:nvPr/>
        </p:nvPicPr>
        <p:blipFill>
          <a:blip r:embed="rId3">
            <a:extLst/>
          </a:blip>
          <a:stretch>
            <a:fillRect/>
          </a:stretch>
        </p:blipFill>
        <p:spPr>
          <a:xfrm>
            <a:off x="262516" y="255103"/>
            <a:ext cx="2341934" cy="699054"/>
          </a:xfrm>
          <a:prstGeom prst="rect">
            <a:avLst/>
          </a:prstGeom>
          <a:ln w="12700">
            <a:miter lim="400000"/>
          </a:ln>
        </p:spPr>
      </p:pic>
      <p:sp>
        <p:nvSpPr>
          <p:cNvPr id="252"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253" name="Image 20" descr="Image 20"/>
          <p:cNvPicPr>
            <a:picLocks noChangeAspect="1"/>
          </p:cNvPicPr>
          <p:nvPr/>
        </p:nvPicPr>
        <p:blipFill>
          <a:blip r:embed="rId4">
            <a:extLst/>
          </a:blip>
          <a:stretch>
            <a:fillRect/>
          </a:stretch>
        </p:blipFill>
        <p:spPr>
          <a:xfrm>
            <a:off x="3296615" y="8604769"/>
            <a:ext cx="1890235" cy="415854"/>
          </a:xfrm>
          <a:prstGeom prst="rect">
            <a:avLst/>
          </a:prstGeom>
          <a:ln w="12700">
            <a:miter lim="400000"/>
          </a:ln>
        </p:spPr>
      </p:pic>
      <p:sp>
        <p:nvSpPr>
          <p:cNvPr id="254" name="Espace réservé du texte 41"/>
          <p:cNvSpPr>
            <a:spLocks noGrp="1"/>
          </p:cNvSpPr>
          <p:nvPr>
            <p:ph type="body" sz="quarter" idx="2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FFFFFF"/>
                </a:solidFill>
                <a:latin typeface="Montserrat"/>
                <a:ea typeface="Montserrat"/>
                <a:cs typeface="Montserrat"/>
                <a:sym typeface="Montserrat"/>
              </a:defRPr>
            </a:lvl1pPr>
          </a:lstStyle>
          <a:p>
            <a:r>
              <a:t>Objet et date de la présentation</a:t>
            </a:r>
          </a:p>
        </p:txBody>
      </p:sp>
      <p:sp>
        <p:nvSpPr>
          <p:cNvPr id="255"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titre + texte_1">
    <p:spTree>
      <p:nvGrpSpPr>
        <p:cNvPr id="1" name=""/>
        <p:cNvGrpSpPr/>
        <p:nvPr/>
      </p:nvGrpSpPr>
      <p:grpSpPr>
        <a:xfrm>
          <a:off x="0" y="0"/>
          <a:ext cx="0" cy="0"/>
          <a:chOff x="0" y="0"/>
          <a:chExt cx="0" cy="0"/>
        </a:xfrm>
      </p:grpSpPr>
      <p:pic>
        <p:nvPicPr>
          <p:cNvPr id="262" name="Image 27" descr="Image 27"/>
          <p:cNvPicPr>
            <a:picLocks noChangeAspect="1"/>
          </p:cNvPicPr>
          <p:nvPr/>
        </p:nvPicPr>
        <p:blipFill>
          <a:blip r:embed="rId2">
            <a:extLst/>
          </a:blip>
          <a:stretch>
            <a:fillRect/>
          </a:stretch>
        </p:blipFill>
        <p:spPr>
          <a:xfrm>
            <a:off x="0" y="0"/>
            <a:ext cx="6070600" cy="9144000"/>
          </a:xfrm>
          <a:prstGeom prst="rect">
            <a:avLst/>
          </a:prstGeom>
          <a:ln w="12700">
            <a:miter lim="400000"/>
          </a:ln>
        </p:spPr>
      </p:pic>
      <p:sp>
        <p:nvSpPr>
          <p:cNvPr id="263" name="Texte niveau 1…"/>
          <p:cNvSpPr txBox="1">
            <a:spLocks noGrp="1"/>
          </p:cNvSpPr>
          <p:nvPr>
            <p:ph type="body" sz="half" idx="1" hasCustomPrompt="1"/>
          </p:nvPr>
        </p:nvSpPr>
        <p:spPr>
          <a:xfrm>
            <a:off x="6858000" y="2743200"/>
            <a:ext cx="7010400" cy="5638800"/>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vl2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2pPr>
            <a:lvl3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3pPr>
            <a:lvl4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4pPr>
            <a:lvl5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5pPr>
          </a:lstStyle>
          <a:p>
            <a:r>
              <a:t>Cliquez pour modifier le texte</a:t>
            </a:r>
          </a:p>
          <a:p>
            <a:pPr lvl="1"/>
            <a:endParaRPr/>
          </a:p>
          <a:p>
            <a:pPr lvl="2"/>
            <a:endParaRPr/>
          </a:p>
          <a:p>
            <a:pPr lvl="3"/>
            <a:endParaRPr/>
          </a:p>
          <a:p>
            <a:pPr lvl="4"/>
            <a:endParaRPr/>
          </a:p>
        </p:txBody>
      </p:sp>
      <p:sp>
        <p:nvSpPr>
          <p:cNvPr id="264" name="Espace réservé du texte 59"/>
          <p:cNvSpPr>
            <a:spLocks noGrp="1"/>
          </p:cNvSpPr>
          <p:nvPr>
            <p:ph type="body" sz="quarter" idx="21" hasCustomPrompt="1"/>
          </p:nvPr>
        </p:nvSpPr>
        <p:spPr>
          <a:xfrm>
            <a:off x="6858000" y="1234981"/>
            <a:ext cx="7010400" cy="1203420"/>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1pPr>
          </a:lstStyle>
          <a:p>
            <a:r>
              <a:t>Titre</a:t>
            </a:r>
          </a:p>
        </p:txBody>
      </p:sp>
      <p:sp>
        <p:nvSpPr>
          <p:cNvPr id="265" name="ZoneTexte 15"/>
          <p:cNvSpPr txBox="1"/>
          <p:nvPr/>
        </p:nvSpPr>
        <p:spPr>
          <a:xfrm>
            <a:off x="503507" y="8748059"/>
            <a:ext cx="287909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sp>
        <p:nvSpPr>
          <p:cNvPr id="266" name="Zone de texte 15"/>
          <p:cNvSpPr txBox="1"/>
          <p:nvPr/>
        </p:nvSpPr>
        <p:spPr>
          <a:xfrm>
            <a:off x="2428505" y="8449940"/>
            <a:ext cx="2561443"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267" name="Image 17" descr="Image 17"/>
          <p:cNvPicPr>
            <a:picLocks noChangeAspect="1"/>
          </p:cNvPicPr>
          <p:nvPr/>
        </p:nvPicPr>
        <p:blipFill>
          <a:blip r:embed="rId3">
            <a:extLst/>
          </a:blip>
          <a:stretch>
            <a:fillRect/>
          </a:stretch>
        </p:blipFill>
        <p:spPr>
          <a:xfrm>
            <a:off x="509342" y="8299969"/>
            <a:ext cx="1890231" cy="415855"/>
          </a:xfrm>
          <a:prstGeom prst="rect">
            <a:avLst/>
          </a:prstGeom>
          <a:ln w="12700">
            <a:miter lim="400000"/>
          </a:ln>
        </p:spPr>
      </p:pic>
      <p:pic>
        <p:nvPicPr>
          <p:cNvPr id="268" name="Image 18" descr="Image 18"/>
          <p:cNvPicPr>
            <a:picLocks noChangeAspect="1"/>
          </p:cNvPicPr>
          <p:nvPr/>
        </p:nvPicPr>
        <p:blipFill>
          <a:blip r:embed="rId4">
            <a:extLst/>
          </a:blip>
          <a:stretch>
            <a:fillRect/>
          </a:stretch>
        </p:blipFill>
        <p:spPr>
          <a:xfrm>
            <a:off x="514304" y="255103"/>
            <a:ext cx="2341935" cy="699054"/>
          </a:xfrm>
          <a:prstGeom prst="rect">
            <a:avLst/>
          </a:prstGeom>
          <a:ln w="12700">
            <a:miter lim="400000"/>
          </a:ln>
        </p:spPr>
      </p:pic>
      <p:sp>
        <p:nvSpPr>
          <p:cNvPr id="269" name="Rectangle 19"/>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270" name="Espace réservé du texte 41"/>
          <p:cNvSpPr>
            <a:spLocks noGrp="1"/>
          </p:cNvSpPr>
          <p:nvPr>
            <p:ph type="body" sz="quarter" idx="22"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271"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titre + texte_2">
    <p:spTree>
      <p:nvGrpSpPr>
        <p:cNvPr id="1" name=""/>
        <p:cNvGrpSpPr/>
        <p:nvPr/>
      </p:nvGrpSpPr>
      <p:grpSpPr>
        <a:xfrm>
          <a:off x="0" y="0"/>
          <a:ext cx="0" cy="0"/>
          <a:chOff x="0" y="0"/>
          <a:chExt cx="0" cy="0"/>
        </a:xfrm>
      </p:grpSpPr>
      <p:sp>
        <p:nvSpPr>
          <p:cNvPr id="278" name="object 2"/>
          <p:cNvSpPr/>
          <p:nvPr/>
        </p:nvSpPr>
        <p:spPr>
          <a:xfrm>
            <a:off x="6019800" y="0"/>
            <a:ext cx="8610600" cy="9144000"/>
          </a:xfrm>
          <a:prstGeom prst="rect">
            <a:avLst/>
          </a:prstGeom>
          <a:solidFill>
            <a:srgbClr val="0067A0"/>
          </a:solidFill>
          <a:ln w="12700">
            <a:miter lim="400000"/>
          </a:ln>
        </p:spPr>
        <p:txBody>
          <a:bodyPr lIns="45718" tIns="45718" rIns="45718" bIns="45718"/>
          <a:lstStyle/>
          <a:p>
            <a:pPr>
              <a:defRPr>
                <a:solidFill>
                  <a:srgbClr val="0067A0"/>
                </a:solidFill>
              </a:defRPr>
            </a:pPr>
            <a:endParaRPr/>
          </a:p>
        </p:txBody>
      </p:sp>
      <p:pic>
        <p:nvPicPr>
          <p:cNvPr id="279" name="Image 12" descr="Image 12"/>
          <p:cNvPicPr>
            <a:picLocks noChangeAspect="1"/>
          </p:cNvPicPr>
          <p:nvPr/>
        </p:nvPicPr>
        <p:blipFill>
          <a:blip r:embed="rId2">
            <a:extLst/>
          </a:blip>
          <a:stretch>
            <a:fillRect/>
          </a:stretch>
        </p:blipFill>
        <p:spPr>
          <a:xfrm>
            <a:off x="0" y="0"/>
            <a:ext cx="6070600" cy="9144000"/>
          </a:xfrm>
          <a:prstGeom prst="rect">
            <a:avLst/>
          </a:prstGeom>
          <a:ln w="12700">
            <a:miter lim="400000"/>
          </a:ln>
        </p:spPr>
      </p:pic>
      <p:sp>
        <p:nvSpPr>
          <p:cNvPr id="280" name="Texte niveau 1…"/>
          <p:cNvSpPr txBox="1">
            <a:spLocks noGrp="1"/>
          </p:cNvSpPr>
          <p:nvPr>
            <p:ph type="body" sz="half" idx="1" hasCustomPrompt="1"/>
          </p:nvPr>
        </p:nvSpPr>
        <p:spPr>
          <a:xfrm>
            <a:off x="6858000" y="2743200"/>
            <a:ext cx="7010400" cy="5638800"/>
          </a:xfrm>
          <a:prstGeom prst="rect">
            <a:avLst/>
          </a:prstGeom>
        </p:spPr>
        <p:txBody>
          <a:bodyPr lIns="45718" tIns="45718" rIns="45718" bIns="45718"/>
          <a:lstStyle>
            <a:lvl1pPr marL="0" indent="0" defTabSz="914400">
              <a:lnSpc>
                <a:spcPct val="100000"/>
              </a:lnSpc>
              <a:spcBef>
                <a:spcPts val="0"/>
              </a:spcBef>
              <a:buSzTx/>
              <a:buFontTx/>
              <a:buNone/>
              <a:defRPr sz="2000">
                <a:solidFill>
                  <a:srgbClr val="FFFFFF"/>
                </a:solidFill>
                <a:latin typeface="Montserrat"/>
                <a:ea typeface="Montserrat"/>
                <a:cs typeface="Montserrat"/>
                <a:sym typeface="Montserrat"/>
              </a:defRPr>
            </a:lvl1pPr>
            <a:lvl2pPr marL="0" indent="0" defTabSz="914400">
              <a:lnSpc>
                <a:spcPct val="100000"/>
              </a:lnSpc>
              <a:spcBef>
                <a:spcPts val="0"/>
              </a:spcBef>
              <a:buSzTx/>
              <a:buFontTx/>
              <a:buNone/>
              <a:defRPr sz="2000">
                <a:solidFill>
                  <a:srgbClr val="FFFFFF"/>
                </a:solidFill>
                <a:latin typeface="Montserrat"/>
                <a:ea typeface="Montserrat"/>
                <a:cs typeface="Montserrat"/>
                <a:sym typeface="Montserrat"/>
              </a:defRPr>
            </a:lvl2pPr>
            <a:lvl3pPr marL="0" indent="0" defTabSz="914400">
              <a:lnSpc>
                <a:spcPct val="100000"/>
              </a:lnSpc>
              <a:spcBef>
                <a:spcPts val="0"/>
              </a:spcBef>
              <a:buSzTx/>
              <a:buFontTx/>
              <a:buNone/>
              <a:defRPr sz="2000">
                <a:solidFill>
                  <a:srgbClr val="FFFFFF"/>
                </a:solidFill>
                <a:latin typeface="Montserrat"/>
                <a:ea typeface="Montserrat"/>
                <a:cs typeface="Montserrat"/>
                <a:sym typeface="Montserrat"/>
              </a:defRPr>
            </a:lvl3pPr>
            <a:lvl4pPr marL="0" indent="0" defTabSz="914400">
              <a:lnSpc>
                <a:spcPct val="100000"/>
              </a:lnSpc>
              <a:spcBef>
                <a:spcPts val="0"/>
              </a:spcBef>
              <a:buSzTx/>
              <a:buFontTx/>
              <a:buNone/>
              <a:defRPr sz="2000">
                <a:solidFill>
                  <a:srgbClr val="FFFFFF"/>
                </a:solidFill>
                <a:latin typeface="Montserrat"/>
                <a:ea typeface="Montserrat"/>
                <a:cs typeface="Montserrat"/>
                <a:sym typeface="Montserrat"/>
              </a:defRPr>
            </a:lvl4pPr>
            <a:lvl5pPr marL="0" indent="0" defTabSz="914400">
              <a:lnSpc>
                <a:spcPct val="100000"/>
              </a:lnSpc>
              <a:spcBef>
                <a:spcPts val="0"/>
              </a:spcBef>
              <a:buSzTx/>
              <a:buFontTx/>
              <a:buNone/>
              <a:defRPr sz="2000">
                <a:solidFill>
                  <a:srgbClr val="FFFFFF"/>
                </a:solidFill>
                <a:latin typeface="Montserrat"/>
                <a:ea typeface="Montserrat"/>
                <a:cs typeface="Montserrat"/>
                <a:sym typeface="Montserrat"/>
              </a:defRPr>
            </a:lvl5pPr>
          </a:lstStyle>
          <a:p>
            <a:r>
              <a:t>Cliquez pour modifier le texte</a:t>
            </a:r>
          </a:p>
          <a:p>
            <a:pPr lvl="1"/>
            <a:endParaRPr/>
          </a:p>
          <a:p>
            <a:pPr lvl="2"/>
            <a:endParaRPr/>
          </a:p>
          <a:p>
            <a:pPr lvl="3"/>
            <a:endParaRPr/>
          </a:p>
          <a:p>
            <a:pPr lvl="4"/>
            <a:endParaRPr/>
          </a:p>
        </p:txBody>
      </p:sp>
      <p:sp>
        <p:nvSpPr>
          <p:cNvPr id="281" name="Espace réservé du texte 59"/>
          <p:cNvSpPr>
            <a:spLocks noGrp="1"/>
          </p:cNvSpPr>
          <p:nvPr>
            <p:ph type="body" sz="quarter" idx="21" hasCustomPrompt="1"/>
          </p:nvPr>
        </p:nvSpPr>
        <p:spPr>
          <a:xfrm>
            <a:off x="6858000" y="1234981"/>
            <a:ext cx="7010400" cy="1203420"/>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FFFFFF"/>
                </a:solidFill>
                <a:latin typeface="Montserrat Alternates SemiBold"/>
                <a:ea typeface="Montserrat Alternates SemiBold"/>
                <a:cs typeface="Montserrat Alternates SemiBold"/>
                <a:sym typeface="Montserrat Alternates SemiBold"/>
              </a:defRPr>
            </a:lvl1pPr>
          </a:lstStyle>
          <a:p>
            <a:r>
              <a:t>Titre</a:t>
            </a:r>
          </a:p>
        </p:txBody>
      </p:sp>
      <p:sp>
        <p:nvSpPr>
          <p:cNvPr id="282" name="ZoneTexte 18"/>
          <p:cNvSpPr txBox="1"/>
          <p:nvPr/>
        </p:nvSpPr>
        <p:spPr>
          <a:xfrm>
            <a:off x="503507" y="8748059"/>
            <a:ext cx="287909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sp>
        <p:nvSpPr>
          <p:cNvPr id="283" name="Zone de texte 15"/>
          <p:cNvSpPr txBox="1"/>
          <p:nvPr/>
        </p:nvSpPr>
        <p:spPr>
          <a:xfrm>
            <a:off x="2428505" y="8449940"/>
            <a:ext cx="2561443"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284" name="Image 22" descr="Image 22"/>
          <p:cNvPicPr>
            <a:picLocks noChangeAspect="1"/>
          </p:cNvPicPr>
          <p:nvPr/>
        </p:nvPicPr>
        <p:blipFill>
          <a:blip r:embed="rId3">
            <a:extLst/>
          </a:blip>
          <a:stretch>
            <a:fillRect/>
          </a:stretch>
        </p:blipFill>
        <p:spPr>
          <a:xfrm>
            <a:off x="509342" y="8299969"/>
            <a:ext cx="1890231" cy="415855"/>
          </a:xfrm>
          <a:prstGeom prst="rect">
            <a:avLst/>
          </a:prstGeom>
          <a:ln w="12700">
            <a:miter lim="400000"/>
          </a:ln>
        </p:spPr>
      </p:pic>
      <p:pic>
        <p:nvPicPr>
          <p:cNvPr id="285" name="Image 23" descr="Image 23"/>
          <p:cNvPicPr>
            <a:picLocks noChangeAspect="1"/>
          </p:cNvPicPr>
          <p:nvPr/>
        </p:nvPicPr>
        <p:blipFill>
          <a:blip r:embed="rId4">
            <a:extLst/>
          </a:blip>
          <a:stretch>
            <a:fillRect/>
          </a:stretch>
        </p:blipFill>
        <p:spPr>
          <a:xfrm>
            <a:off x="514304" y="255103"/>
            <a:ext cx="2341935" cy="699054"/>
          </a:xfrm>
          <a:prstGeom prst="rect">
            <a:avLst/>
          </a:prstGeom>
          <a:ln w="12700">
            <a:miter lim="400000"/>
          </a:ln>
        </p:spPr>
      </p:pic>
      <p:sp>
        <p:nvSpPr>
          <p:cNvPr id="286" name="Rectangle 28"/>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287" name="Espace réservé du texte 41"/>
          <p:cNvSpPr>
            <a:spLocks noGrp="1"/>
          </p:cNvSpPr>
          <p:nvPr>
            <p:ph type="body" sz="quarter" idx="22"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FFFFFF"/>
                </a:solidFill>
                <a:latin typeface="Montserrat"/>
                <a:ea typeface="Montserrat"/>
                <a:cs typeface="Montserrat"/>
                <a:sym typeface="Montserrat"/>
              </a:defRPr>
            </a:lvl1pPr>
          </a:lstStyle>
          <a:p>
            <a:r>
              <a:t>Objet et date de la présentation</a:t>
            </a:r>
          </a:p>
        </p:txBody>
      </p:sp>
      <p:sp>
        <p:nvSpPr>
          <p:cNvPr id="288"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 photos + titre + texte">
    <p:spTree>
      <p:nvGrpSpPr>
        <p:cNvPr id="1" name=""/>
        <p:cNvGrpSpPr/>
        <p:nvPr/>
      </p:nvGrpSpPr>
      <p:grpSpPr>
        <a:xfrm>
          <a:off x="0" y="0"/>
          <a:ext cx="0" cy="0"/>
          <a:chOff x="0" y="0"/>
          <a:chExt cx="0" cy="0"/>
        </a:xfrm>
      </p:grpSpPr>
      <p:pic>
        <p:nvPicPr>
          <p:cNvPr id="295" name="Image 2" descr="Image 2"/>
          <p:cNvPicPr>
            <a:picLocks noChangeAspect="1"/>
          </p:cNvPicPr>
          <p:nvPr/>
        </p:nvPicPr>
        <p:blipFill>
          <a:blip r:embed="rId2">
            <a:extLst/>
          </a:blip>
          <a:stretch>
            <a:fillRect/>
          </a:stretch>
        </p:blipFill>
        <p:spPr>
          <a:xfrm>
            <a:off x="1061" y="857"/>
            <a:ext cx="6106068" cy="4481168"/>
          </a:xfrm>
          <a:prstGeom prst="rect">
            <a:avLst/>
          </a:prstGeom>
          <a:ln w="12700">
            <a:miter lim="400000"/>
          </a:ln>
        </p:spPr>
      </p:pic>
      <p:pic>
        <p:nvPicPr>
          <p:cNvPr id="296" name="Image 4" descr="Image 4"/>
          <p:cNvPicPr>
            <a:picLocks noChangeAspect="1"/>
          </p:cNvPicPr>
          <p:nvPr/>
        </p:nvPicPr>
        <p:blipFill>
          <a:blip r:embed="rId3">
            <a:extLst/>
          </a:blip>
          <a:stretch>
            <a:fillRect/>
          </a:stretch>
        </p:blipFill>
        <p:spPr>
          <a:xfrm>
            <a:off x="213" y="4661120"/>
            <a:ext cx="6108402" cy="4482885"/>
          </a:xfrm>
          <a:prstGeom prst="rect">
            <a:avLst/>
          </a:prstGeom>
          <a:ln w="12700">
            <a:miter lim="400000"/>
          </a:ln>
        </p:spPr>
      </p:pic>
      <p:sp>
        <p:nvSpPr>
          <p:cNvPr id="297" name="Texte niveau 1…"/>
          <p:cNvSpPr txBox="1">
            <a:spLocks noGrp="1"/>
          </p:cNvSpPr>
          <p:nvPr>
            <p:ph type="body" sz="half" idx="1" hasCustomPrompt="1"/>
          </p:nvPr>
        </p:nvSpPr>
        <p:spPr>
          <a:xfrm>
            <a:off x="6858000" y="2743200"/>
            <a:ext cx="7010400" cy="5638800"/>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vl2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2pPr>
            <a:lvl3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3pPr>
            <a:lvl4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4pPr>
            <a:lvl5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5pPr>
          </a:lstStyle>
          <a:p>
            <a:r>
              <a:t>Cliquez pour modifier le texte</a:t>
            </a:r>
          </a:p>
          <a:p>
            <a:pPr lvl="1"/>
            <a:endParaRPr/>
          </a:p>
          <a:p>
            <a:pPr lvl="2"/>
            <a:endParaRPr/>
          </a:p>
          <a:p>
            <a:pPr lvl="3"/>
            <a:endParaRPr/>
          </a:p>
          <a:p>
            <a:pPr lvl="4"/>
            <a:endParaRPr/>
          </a:p>
        </p:txBody>
      </p:sp>
      <p:sp>
        <p:nvSpPr>
          <p:cNvPr id="298" name="Espace réservé du texte 59"/>
          <p:cNvSpPr>
            <a:spLocks noGrp="1"/>
          </p:cNvSpPr>
          <p:nvPr>
            <p:ph type="body" sz="quarter" idx="21" hasCustomPrompt="1"/>
          </p:nvPr>
        </p:nvSpPr>
        <p:spPr>
          <a:xfrm>
            <a:off x="6858000" y="1234981"/>
            <a:ext cx="7010400" cy="1203420"/>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1pPr>
          </a:lstStyle>
          <a:p>
            <a:r>
              <a:t>Titre</a:t>
            </a:r>
          </a:p>
        </p:txBody>
      </p:sp>
      <p:sp>
        <p:nvSpPr>
          <p:cNvPr id="299" name="ZoneTexte 18"/>
          <p:cNvSpPr txBox="1"/>
          <p:nvPr/>
        </p:nvSpPr>
        <p:spPr>
          <a:xfrm>
            <a:off x="503507" y="8748059"/>
            <a:ext cx="287909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sp>
        <p:nvSpPr>
          <p:cNvPr id="300" name="Zone de texte 15"/>
          <p:cNvSpPr txBox="1"/>
          <p:nvPr/>
        </p:nvSpPr>
        <p:spPr>
          <a:xfrm>
            <a:off x="2428505" y="8449940"/>
            <a:ext cx="2561443"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301" name="Image 21" descr="Image 21"/>
          <p:cNvPicPr>
            <a:picLocks noChangeAspect="1"/>
          </p:cNvPicPr>
          <p:nvPr/>
        </p:nvPicPr>
        <p:blipFill>
          <a:blip r:embed="rId4">
            <a:extLst/>
          </a:blip>
          <a:stretch>
            <a:fillRect/>
          </a:stretch>
        </p:blipFill>
        <p:spPr>
          <a:xfrm>
            <a:off x="509342" y="8299969"/>
            <a:ext cx="1890231" cy="415855"/>
          </a:xfrm>
          <a:prstGeom prst="rect">
            <a:avLst/>
          </a:prstGeom>
          <a:ln w="12700">
            <a:miter lim="400000"/>
          </a:ln>
        </p:spPr>
      </p:pic>
      <p:pic>
        <p:nvPicPr>
          <p:cNvPr id="302" name="Image 23" descr="Image 23"/>
          <p:cNvPicPr>
            <a:picLocks noChangeAspect="1"/>
          </p:cNvPicPr>
          <p:nvPr/>
        </p:nvPicPr>
        <p:blipFill>
          <a:blip r:embed="rId5">
            <a:extLst/>
          </a:blip>
          <a:stretch>
            <a:fillRect/>
          </a:stretch>
        </p:blipFill>
        <p:spPr>
          <a:xfrm>
            <a:off x="514304" y="255103"/>
            <a:ext cx="2341935" cy="699054"/>
          </a:xfrm>
          <a:prstGeom prst="rect">
            <a:avLst/>
          </a:prstGeom>
          <a:ln w="12700">
            <a:miter lim="400000"/>
          </a:ln>
        </p:spPr>
      </p:pic>
      <p:sp>
        <p:nvSpPr>
          <p:cNvPr id="303" name="Rectangle 24"/>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304" name="Espace réservé du texte 41"/>
          <p:cNvSpPr>
            <a:spLocks noGrp="1"/>
          </p:cNvSpPr>
          <p:nvPr>
            <p:ph type="body" sz="quarter" idx="22"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305"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Liste">
    <p:spTree>
      <p:nvGrpSpPr>
        <p:cNvPr id="1" name=""/>
        <p:cNvGrpSpPr/>
        <p:nvPr/>
      </p:nvGrpSpPr>
      <p:grpSpPr>
        <a:xfrm>
          <a:off x="0" y="0"/>
          <a:ext cx="0" cy="0"/>
          <a:chOff x="0" y="0"/>
          <a:chExt cx="0" cy="0"/>
        </a:xfrm>
      </p:grpSpPr>
      <p:sp>
        <p:nvSpPr>
          <p:cNvPr id="312" name="Texte niveau 1…"/>
          <p:cNvSpPr txBox="1">
            <a:spLocks noGrp="1"/>
          </p:cNvSpPr>
          <p:nvPr>
            <p:ph type="body" sz="quarter" idx="1" hasCustomPrompt="1"/>
          </p:nvPr>
        </p:nvSpPr>
        <p:spPr>
          <a:xfrm>
            <a:off x="762000" y="1371600"/>
            <a:ext cx="13106400" cy="1203419"/>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1pPr>
            <a:lvl2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2pPr>
            <a:lvl3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3pPr>
            <a:lvl4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4pPr>
            <a:lvl5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5pPr>
          </a:lstStyle>
          <a:p>
            <a:r>
              <a:t>Titre</a:t>
            </a:r>
          </a:p>
          <a:p>
            <a:pPr lvl="1"/>
            <a:endParaRPr/>
          </a:p>
          <a:p>
            <a:pPr lvl="2"/>
            <a:endParaRPr/>
          </a:p>
          <a:p>
            <a:pPr lvl="3"/>
            <a:endParaRPr/>
          </a:p>
          <a:p>
            <a:pPr lvl="4"/>
            <a:endParaRPr/>
          </a:p>
        </p:txBody>
      </p:sp>
      <p:sp>
        <p:nvSpPr>
          <p:cNvPr id="313" name="Espace réservé du texte 33"/>
          <p:cNvSpPr>
            <a:spLocks noGrp="1"/>
          </p:cNvSpPr>
          <p:nvPr>
            <p:ph type="body" sz="quarter" idx="21" hasCustomPrompt="1"/>
          </p:nvPr>
        </p:nvSpPr>
        <p:spPr>
          <a:xfrm>
            <a:off x="3459927" y="3160602"/>
            <a:ext cx="3321873" cy="443738"/>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Premier point</a:t>
            </a:r>
          </a:p>
        </p:txBody>
      </p:sp>
      <p:pic>
        <p:nvPicPr>
          <p:cNvPr id="314" name="Image 55" descr="Image 55"/>
          <p:cNvPicPr>
            <a:picLocks noChangeAspect="1"/>
          </p:cNvPicPr>
          <p:nvPr/>
        </p:nvPicPr>
        <p:blipFill>
          <a:blip r:embed="rId2">
            <a:extLst/>
          </a:blip>
          <a:stretch>
            <a:fillRect/>
          </a:stretch>
        </p:blipFill>
        <p:spPr>
          <a:xfrm>
            <a:off x="2238518" y="3154459"/>
            <a:ext cx="946769" cy="456022"/>
          </a:xfrm>
          <a:prstGeom prst="rect">
            <a:avLst/>
          </a:prstGeom>
          <a:ln w="12700">
            <a:miter lim="400000"/>
          </a:ln>
        </p:spPr>
      </p:pic>
      <p:sp>
        <p:nvSpPr>
          <p:cNvPr id="315" name="Espace réservé du texte 33"/>
          <p:cNvSpPr>
            <a:spLocks noGrp="1"/>
          </p:cNvSpPr>
          <p:nvPr>
            <p:ph type="body" sz="quarter" idx="22" hasCustomPrompt="1"/>
          </p:nvPr>
        </p:nvSpPr>
        <p:spPr>
          <a:xfrm>
            <a:off x="3454398" y="4324984"/>
            <a:ext cx="3321873" cy="443738"/>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Point suivant</a:t>
            </a:r>
          </a:p>
        </p:txBody>
      </p:sp>
      <p:pic>
        <p:nvPicPr>
          <p:cNvPr id="316" name="Image 57" descr="Image 57"/>
          <p:cNvPicPr>
            <a:picLocks noChangeAspect="1"/>
          </p:cNvPicPr>
          <p:nvPr/>
        </p:nvPicPr>
        <p:blipFill>
          <a:blip r:embed="rId2">
            <a:extLst/>
          </a:blip>
          <a:stretch>
            <a:fillRect/>
          </a:stretch>
        </p:blipFill>
        <p:spPr>
          <a:xfrm>
            <a:off x="2232991" y="4318844"/>
            <a:ext cx="946769" cy="456022"/>
          </a:xfrm>
          <a:prstGeom prst="rect">
            <a:avLst/>
          </a:prstGeom>
          <a:ln w="12700">
            <a:miter lim="400000"/>
          </a:ln>
        </p:spPr>
      </p:pic>
      <p:sp>
        <p:nvSpPr>
          <p:cNvPr id="317" name="Espace réservé du texte 33"/>
          <p:cNvSpPr>
            <a:spLocks noGrp="1"/>
          </p:cNvSpPr>
          <p:nvPr>
            <p:ph type="body" sz="quarter" idx="23" hasCustomPrompt="1"/>
          </p:nvPr>
        </p:nvSpPr>
        <p:spPr>
          <a:xfrm>
            <a:off x="3454398" y="5465112"/>
            <a:ext cx="3321873" cy="443738"/>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Point suivant</a:t>
            </a:r>
          </a:p>
        </p:txBody>
      </p:sp>
      <p:pic>
        <p:nvPicPr>
          <p:cNvPr id="318" name="Image 63" descr="Image 63"/>
          <p:cNvPicPr>
            <a:picLocks noChangeAspect="1"/>
          </p:cNvPicPr>
          <p:nvPr/>
        </p:nvPicPr>
        <p:blipFill>
          <a:blip r:embed="rId2">
            <a:extLst/>
          </a:blip>
          <a:stretch>
            <a:fillRect/>
          </a:stretch>
        </p:blipFill>
        <p:spPr>
          <a:xfrm>
            <a:off x="2232991" y="5458971"/>
            <a:ext cx="946769" cy="456022"/>
          </a:xfrm>
          <a:prstGeom prst="rect">
            <a:avLst/>
          </a:prstGeom>
          <a:ln w="12700">
            <a:miter lim="400000"/>
          </a:ln>
        </p:spPr>
      </p:pic>
      <p:sp>
        <p:nvSpPr>
          <p:cNvPr id="319" name="Espace réservé du texte 33"/>
          <p:cNvSpPr>
            <a:spLocks noGrp="1"/>
          </p:cNvSpPr>
          <p:nvPr>
            <p:ph type="body" sz="quarter" idx="24" hasCustomPrompt="1"/>
          </p:nvPr>
        </p:nvSpPr>
        <p:spPr>
          <a:xfrm>
            <a:off x="3454398" y="6642789"/>
            <a:ext cx="3321873" cy="443738"/>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Dernier point</a:t>
            </a:r>
          </a:p>
        </p:txBody>
      </p:sp>
      <p:pic>
        <p:nvPicPr>
          <p:cNvPr id="320" name="Image 65" descr="Image 65"/>
          <p:cNvPicPr>
            <a:picLocks noChangeAspect="1"/>
          </p:cNvPicPr>
          <p:nvPr/>
        </p:nvPicPr>
        <p:blipFill>
          <a:blip r:embed="rId2">
            <a:extLst/>
          </a:blip>
          <a:stretch>
            <a:fillRect/>
          </a:stretch>
        </p:blipFill>
        <p:spPr>
          <a:xfrm>
            <a:off x="2232991" y="6636649"/>
            <a:ext cx="946769" cy="456022"/>
          </a:xfrm>
          <a:prstGeom prst="rect">
            <a:avLst/>
          </a:prstGeom>
          <a:ln w="12700">
            <a:miter lim="400000"/>
          </a:ln>
        </p:spPr>
      </p:pic>
      <p:sp>
        <p:nvSpPr>
          <p:cNvPr id="321" name="Espace réservé du texte 33"/>
          <p:cNvSpPr>
            <a:spLocks noGrp="1"/>
          </p:cNvSpPr>
          <p:nvPr>
            <p:ph type="body" sz="quarter" idx="25" hasCustomPrompt="1"/>
          </p:nvPr>
        </p:nvSpPr>
        <p:spPr>
          <a:xfrm>
            <a:off x="9058971" y="3167227"/>
            <a:ext cx="3321873" cy="443741"/>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Premier point</a:t>
            </a:r>
          </a:p>
        </p:txBody>
      </p:sp>
      <p:pic>
        <p:nvPicPr>
          <p:cNvPr id="322" name="Image 67" descr="Image 67"/>
          <p:cNvPicPr>
            <a:picLocks noChangeAspect="1"/>
          </p:cNvPicPr>
          <p:nvPr/>
        </p:nvPicPr>
        <p:blipFill>
          <a:blip r:embed="rId2">
            <a:extLst/>
          </a:blip>
          <a:stretch>
            <a:fillRect/>
          </a:stretch>
        </p:blipFill>
        <p:spPr>
          <a:xfrm>
            <a:off x="7837565" y="3161089"/>
            <a:ext cx="946769" cy="456022"/>
          </a:xfrm>
          <a:prstGeom prst="rect">
            <a:avLst/>
          </a:prstGeom>
          <a:ln w="12700">
            <a:miter lim="400000"/>
          </a:ln>
        </p:spPr>
      </p:pic>
      <p:sp>
        <p:nvSpPr>
          <p:cNvPr id="323" name="Espace réservé du texte 33"/>
          <p:cNvSpPr>
            <a:spLocks noGrp="1"/>
          </p:cNvSpPr>
          <p:nvPr>
            <p:ph type="body" sz="quarter" idx="26" hasCustomPrompt="1"/>
          </p:nvPr>
        </p:nvSpPr>
        <p:spPr>
          <a:xfrm>
            <a:off x="9053444" y="4331611"/>
            <a:ext cx="3321873" cy="443738"/>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Point suivant</a:t>
            </a:r>
          </a:p>
        </p:txBody>
      </p:sp>
      <p:pic>
        <p:nvPicPr>
          <p:cNvPr id="324" name="Image 69" descr="Image 69"/>
          <p:cNvPicPr>
            <a:picLocks noChangeAspect="1"/>
          </p:cNvPicPr>
          <p:nvPr/>
        </p:nvPicPr>
        <p:blipFill>
          <a:blip r:embed="rId2">
            <a:extLst/>
          </a:blip>
          <a:stretch>
            <a:fillRect/>
          </a:stretch>
        </p:blipFill>
        <p:spPr>
          <a:xfrm>
            <a:off x="7832035" y="4325472"/>
            <a:ext cx="946771" cy="456022"/>
          </a:xfrm>
          <a:prstGeom prst="rect">
            <a:avLst/>
          </a:prstGeom>
          <a:ln w="12700">
            <a:miter lim="400000"/>
          </a:ln>
        </p:spPr>
      </p:pic>
      <p:sp>
        <p:nvSpPr>
          <p:cNvPr id="325" name="Espace réservé du texte 33"/>
          <p:cNvSpPr>
            <a:spLocks noGrp="1"/>
          </p:cNvSpPr>
          <p:nvPr>
            <p:ph type="body" sz="quarter" idx="27" hasCustomPrompt="1"/>
          </p:nvPr>
        </p:nvSpPr>
        <p:spPr>
          <a:xfrm>
            <a:off x="9053444" y="5471740"/>
            <a:ext cx="3321873" cy="443738"/>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Point suivant</a:t>
            </a:r>
          </a:p>
        </p:txBody>
      </p:sp>
      <p:pic>
        <p:nvPicPr>
          <p:cNvPr id="326" name="Image 71" descr="Image 71"/>
          <p:cNvPicPr>
            <a:picLocks noChangeAspect="1"/>
          </p:cNvPicPr>
          <p:nvPr/>
        </p:nvPicPr>
        <p:blipFill>
          <a:blip r:embed="rId2">
            <a:extLst/>
          </a:blip>
          <a:stretch>
            <a:fillRect/>
          </a:stretch>
        </p:blipFill>
        <p:spPr>
          <a:xfrm>
            <a:off x="7832035" y="5465600"/>
            <a:ext cx="946771" cy="456022"/>
          </a:xfrm>
          <a:prstGeom prst="rect">
            <a:avLst/>
          </a:prstGeom>
          <a:ln w="12700">
            <a:miter lim="400000"/>
          </a:ln>
        </p:spPr>
      </p:pic>
      <p:sp>
        <p:nvSpPr>
          <p:cNvPr id="327" name="Espace réservé du texte 33"/>
          <p:cNvSpPr>
            <a:spLocks noGrp="1"/>
          </p:cNvSpPr>
          <p:nvPr>
            <p:ph type="body" sz="quarter" idx="28" hasCustomPrompt="1"/>
          </p:nvPr>
        </p:nvSpPr>
        <p:spPr>
          <a:xfrm>
            <a:off x="9053444" y="6649415"/>
            <a:ext cx="3321873" cy="443738"/>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Medium"/>
                <a:ea typeface="Montserrat Medium"/>
                <a:cs typeface="Montserrat Medium"/>
                <a:sym typeface="Montserrat Medium"/>
              </a:defRPr>
            </a:lvl1pPr>
          </a:lstStyle>
          <a:p>
            <a:r>
              <a:t>Dernier point</a:t>
            </a:r>
          </a:p>
        </p:txBody>
      </p:sp>
      <p:pic>
        <p:nvPicPr>
          <p:cNvPr id="328" name="Image 73" descr="Image 73"/>
          <p:cNvPicPr>
            <a:picLocks noChangeAspect="1"/>
          </p:cNvPicPr>
          <p:nvPr/>
        </p:nvPicPr>
        <p:blipFill>
          <a:blip r:embed="rId2">
            <a:extLst/>
          </a:blip>
          <a:stretch>
            <a:fillRect/>
          </a:stretch>
        </p:blipFill>
        <p:spPr>
          <a:xfrm>
            <a:off x="7832035" y="6643275"/>
            <a:ext cx="946771" cy="456022"/>
          </a:xfrm>
          <a:prstGeom prst="rect">
            <a:avLst/>
          </a:prstGeom>
          <a:ln w="12700">
            <a:miter lim="400000"/>
          </a:ln>
        </p:spPr>
      </p:pic>
      <p:sp>
        <p:nvSpPr>
          <p:cNvPr id="329" name="ZoneTexte 29"/>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330" name="Image 33" descr="Image 33"/>
          <p:cNvPicPr>
            <a:picLocks noChangeAspect="1"/>
          </p:cNvPicPr>
          <p:nvPr/>
        </p:nvPicPr>
        <p:blipFill>
          <a:blip r:embed="rId3">
            <a:extLst/>
          </a:blip>
          <a:stretch>
            <a:fillRect/>
          </a:stretch>
        </p:blipFill>
        <p:spPr>
          <a:xfrm>
            <a:off x="514301" y="255103"/>
            <a:ext cx="2341936" cy="699054"/>
          </a:xfrm>
          <a:prstGeom prst="rect">
            <a:avLst/>
          </a:prstGeom>
          <a:ln w="12700">
            <a:miter lim="400000"/>
          </a:ln>
        </p:spPr>
      </p:pic>
      <p:sp>
        <p:nvSpPr>
          <p:cNvPr id="331"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332" name="Image 36" descr="Image 36"/>
          <p:cNvPicPr>
            <a:picLocks noChangeAspect="1"/>
          </p:cNvPicPr>
          <p:nvPr/>
        </p:nvPicPr>
        <p:blipFill>
          <a:blip r:embed="rId4">
            <a:extLst/>
          </a:blip>
          <a:stretch>
            <a:fillRect/>
          </a:stretch>
        </p:blipFill>
        <p:spPr>
          <a:xfrm>
            <a:off x="3296615" y="8604769"/>
            <a:ext cx="1890235" cy="415855"/>
          </a:xfrm>
          <a:prstGeom prst="rect">
            <a:avLst/>
          </a:prstGeom>
          <a:ln w="12700">
            <a:miter lim="400000"/>
          </a:ln>
        </p:spPr>
      </p:pic>
      <p:sp>
        <p:nvSpPr>
          <p:cNvPr id="333" name="Rectangle 39"/>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334" name="Espace réservé du texte 41"/>
          <p:cNvSpPr>
            <a:spLocks noGrp="1"/>
          </p:cNvSpPr>
          <p:nvPr>
            <p:ph type="body" sz="quarter" idx="29"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335"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ide_1">
    <p:spTree>
      <p:nvGrpSpPr>
        <p:cNvPr id="1" name=""/>
        <p:cNvGrpSpPr/>
        <p:nvPr/>
      </p:nvGrpSpPr>
      <p:grpSpPr>
        <a:xfrm>
          <a:off x="0" y="0"/>
          <a:ext cx="0" cy="0"/>
          <a:chOff x="0" y="0"/>
          <a:chExt cx="0" cy="0"/>
        </a:xfrm>
      </p:grpSpPr>
      <p:pic>
        <p:nvPicPr>
          <p:cNvPr id="342" name="Image 27" descr="Image 27"/>
          <p:cNvPicPr>
            <a:picLocks noChangeAspect="1"/>
          </p:cNvPicPr>
          <p:nvPr/>
        </p:nvPicPr>
        <p:blipFill>
          <a:blip r:embed="rId2">
            <a:extLst/>
          </a:blip>
          <a:stretch>
            <a:fillRect/>
          </a:stretch>
        </p:blipFill>
        <p:spPr>
          <a:xfrm>
            <a:off x="10512073" y="7239365"/>
            <a:ext cx="4270727" cy="2057035"/>
          </a:xfrm>
          <a:prstGeom prst="rect">
            <a:avLst/>
          </a:prstGeom>
          <a:ln w="12700">
            <a:miter lim="400000"/>
          </a:ln>
        </p:spPr>
      </p:pic>
      <p:pic>
        <p:nvPicPr>
          <p:cNvPr id="343" name="Image 29" descr="Image 29"/>
          <p:cNvPicPr>
            <a:picLocks noChangeAspect="1"/>
          </p:cNvPicPr>
          <p:nvPr/>
        </p:nvPicPr>
        <p:blipFill>
          <a:blip r:embed="rId3">
            <a:extLst/>
          </a:blip>
          <a:stretch>
            <a:fillRect/>
          </a:stretch>
        </p:blipFill>
        <p:spPr>
          <a:xfrm>
            <a:off x="-2135366" y="1524000"/>
            <a:ext cx="4270732" cy="2057033"/>
          </a:xfrm>
          <a:prstGeom prst="rect">
            <a:avLst/>
          </a:prstGeom>
          <a:ln w="12700">
            <a:miter lim="400000"/>
          </a:ln>
        </p:spPr>
      </p:pic>
      <p:sp>
        <p:nvSpPr>
          <p:cNvPr id="344" name="ZoneTexte 16"/>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345" name="Image 23" descr="Image 23"/>
          <p:cNvPicPr>
            <a:picLocks noChangeAspect="1"/>
          </p:cNvPicPr>
          <p:nvPr/>
        </p:nvPicPr>
        <p:blipFill>
          <a:blip r:embed="rId4">
            <a:extLst/>
          </a:blip>
          <a:stretch>
            <a:fillRect/>
          </a:stretch>
        </p:blipFill>
        <p:spPr>
          <a:xfrm>
            <a:off x="514301" y="255103"/>
            <a:ext cx="2341936" cy="699054"/>
          </a:xfrm>
          <a:prstGeom prst="rect">
            <a:avLst/>
          </a:prstGeom>
          <a:ln w="12700">
            <a:miter lim="400000"/>
          </a:ln>
        </p:spPr>
      </p:pic>
      <p:sp>
        <p:nvSpPr>
          <p:cNvPr id="346"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347" name="Image 28" descr="Image 28"/>
          <p:cNvPicPr>
            <a:picLocks noChangeAspect="1"/>
          </p:cNvPicPr>
          <p:nvPr/>
        </p:nvPicPr>
        <p:blipFill>
          <a:blip r:embed="rId5">
            <a:extLst/>
          </a:blip>
          <a:stretch>
            <a:fillRect/>
          </a:stretch>
        </p:blipFill>
        <p:spPr>
          <a:xfrm>
            <a:off x="3296615" y="8604769"/>
            <a:ext cx="1890235" cy="415855"/>
          </a:xfrm>
          <a:prstGeom prst="rect">
            <a:avLst/>
          </a:prstGeom>
          <a:ln w="12700">
            <a:miter lim="400000"/>
          </a:ln>
        </p:spPr>
      </p:pic>
      <p:sp>
        <p:nvSpPr>
          <p:cNvPr id="348" name="Rectangle 30"/>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349" name="Texte niveau 1…"/>
          <p:cNvSpPr txBox="1">
            <a:spLocks noGrp="1"/>
          </p:cNvSpPr>
          <p:nvPr>
            <p:ph type="body" sz="quarter" idx="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vl2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2pPr>
            <a:lvl3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3pPr>
            <a:lvl4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4pPr>
            <a:lvl5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5pPr>
          </a:lstStyle>
          <a:p>
            <a:r>
              <a:t>Objet et date de la présentation</a:t>
            </a:r>
          </a:p>
          <a:p>
            <a:pPr lvl="1"/>
            <a:endParaRPr/>
          </a:p>
          <a:p>
            <a:pPr lvl="2"/>
            <a:endParaRPr/>
          </a:p>
          <a:p>
            <a:pPr lvl="3"/>
            <a:endParaRPr/>
          </a:p>
          <a:p>
            <a:pPr lvl="4"/>
            <a:endParaRPr/>
          </a:p>
        </p:txBody>
      </p:sp>
      <p:sp>
        <p:nvSpPr>
          <p:cNvPr id="350"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troduction_2">
    <p:spTree>
      <p:nvGrpSpPr>
        <p:cNvPr id="1" name=""/>
        <p:cNvGrpSpPr/>
        <p:nvPr/>
      </p:nvGrpSpPr>
      <p:grpSpPr>
        <a:xfrm>
          <a:off x="0" y="0"/>
          <a:ext cx="0" cy="0"/>
          <a:chOff x="0" y="0"/>
          <a:chExt cx="0" cy="0"/>
        </a:xfrm>
      </p:grpSpPr>
      <p:pic>
        <p:nvPicPr>
          <p:cNvPr id="27" name="Image 2" descr="Image 2"/>
          <p:cNvPicPr>
            <a:picLocks noChangeAspect="1"/>
          </p:cNvPicPr>
          <p:nvPr/>
        </p:nvPicPr>
        <p:blipFill>
          <a:blip r:embed="rId2">
            <a:alphaModFix amt="20000"/>
            <a:extLst/>
          </a:blip>
          <a:stretch>
            <a:fillRect/>
          </a:stretch>
        </p:blipFill>
        <p:spPr>
          <a:xfrm>
            <a:off x="0" y="0"/>
            <a:ext cx="14630400" cy="9144000"/>
          </a:xfrm>
          <a:prstGeom prst="rect">
            <a:avLst/>
          </a:prstGeom>
          <a:ln w="12700">
            <a:miter lim="400000"/>
          </a:ln>
        </p:spPr>
      </p:pic>
      <p:sp>
        <p:nvSpPr>
          <p:cNvPr id="28" name="Texte niveau 1…"/>
          <p:cNvSpPr txBox="1">
            <a:spLocks noGrp="1"/>
          </p:cNvSpPr>
          <p:nvPr>
            <p:ph type="body" sz="quarter" idx="1" hasCustomPrompt="1"/>
          </p:nvPr>
        </p:nvSpPr>
        <p:spPr>
          <a:xfrm>
            <a:off x="1704201" y="5410200"/>
            <a:ext cx="11221998" cy="685800"/>
          </a:xfrm>
          <a:prstGeom prst="rect">
            <a:avLst/>
          </a:prstGeom>
        </p:spPr>
        <p:txBody>
          <a:bodyPr lIns="45718" tIns="45718" rIns="45718" bIns="45718"/>
          <a:lstStyle>
            <a:lvl1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1pPr>
            <a:lvl2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2pPr>
            <a:lvl3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3pPr>
            <a:lvl4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4pPr>
            <a:lvl5pPr marL="0" indent="0" algn="ctr" defTabSz="914400">
              <a:lnSpc>
                <a:spcPct val="100000"/>
              </a:lnSpc>
              <a:spcBef>
                <a:spcPts val="0"/>
              </a:spcBef>
              <a:buSzTx/>
              <a:buFontTx/>
              <a:buNone/>
              <a:defRPr sz="4000">
                <a:solidFill>
                  <a:srgbClr val="0067A0"/>
                </a:solidFill>
                <a:latin typeface="Montserrat Medium"/>
                <a:ea typeface="Montserrat Medium"/>
                <a:cs typeface="Montserrat Medium"/>
                <a:sym typeface="Montserrat Medium"/>
              </a:defRPr>
            </a:lvl5pPr>
          </a:lstStyle>
          <a:p>
            <a:r>
              <a:t>Cliquez pour modifier le sous titre</a:t>
            </a:r>
          </a:p>
          <a:p>
            <a:pPr lvl="1"/>
            <a:endParaRPr/>
          </a:p>
          <a:p>
            <a:pPr lvl="2"/>
            <a:endParaRPr/>
          </a:p>
          <a:p>
            <a:pPr lvl="3"/>
            <a:endParaRPr/>
          </a:p>
          <a:p>
            <a:pPr lvl="4"/>
            <a:endParaRPr/>
          </a:p>
        </p:txBody>
      </p:sp>
      <p:sp>
        <p:nvSpPr>
          <p:cNvPr id="29" name="Espace réservé du texte 59"/>
          <p:cNvSpPr>
            <a:spLocks noGrp="1"/>
          </p:cNvSpPr>
          <p:nvPr>
            <p:ph type="body" sz="quarter" idx="21" hasCustomPrompt="1"/>
          </p:nvPr>
        </p:nvSpPr>
        <p:spPr>
          <a:xfrm>
            <a:off x="1704200" y="2895600"/>
            <a:ext cx="11222002" cy="2286000"/>
          </a:xfrm>
          <a:prstGeom prst="rect">
            <a:avLst/>
          </a:prstGeom>
        </p:spPr>
        <p:txBody>
          <a:bodyPr lIns="45718" tIns="45718" rIns="45718" bIns="45718"/>
          <a:lstStyle>
            <a:lvl1pPr marL="0" indent="0" algn="ctr" defTabSz="914400">
              <a:lnSpc>
                <a:spcPct val="100000"/>
              </a:lnSpc>
              <a:spcBef>
                <a:spcPts val="0"/>
              </a:spcBef>
              <a:buSzTx/>
              <a:buFontTx/>
              <a:buNone/>
              <a:defRPr sz="7000" b="1">
                <a:solidFill>
                  <a:srgbClr val="666666"/>
                </a:solidFill>
                <a:latin typeface="Montserrat Alternates SemiBold"/>
                <a:ea typeface="Montserrat Alternates SemiBold"/>
                <a:cs typeface="Montserrat Alternates SemiBold"/>
                <a:sym typeface="Montserrat Alternates SemiBold"/>
              </a:defRPr>
            </a:lvl1pPr>
          </a:lstStyle>
          <a:p>
            <a:r>
              <a:t>Cliquez pour modifier le titre du powerpoint</a:t>
            </a:r>
          </a:p>
        </p:txBody>
      </p:sp>
      <p:sp>
        <p:nvSpPr>
          <p:cNvPr id="30" name="ZoneTexte 23"/>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31" name="Image 25" descr="Image 25"/>
          <p:cNvPicPr>
            <a:picLocks noChangeAspect="1"/>
          </p:cNvPicPr>
          <p:nvPr/>
        </p:nvPicPr>
        <p:blipFill>
          <a:blip r:embed="rId3">
            <a:extLst/>
          </a:blip>
          <a:stretch>
            <a:fillRect/>
          </a:stretch>
        </p:blipFill>
        <p:spPr>
          <a:xfrm>
            <a:off x="514301" y="255103"/>
            <a:ext cx="2341936" cy="699054"/>
          </a:xfrm>
          <a:prstGeom prst="rect">
            <a:avLst/>
          </a:prstGeom>
          <a:ln w="12700">
            <a:miter lim="400000"/>
          </a:ln>
        </p:spPr>
      </p:pic>
      <p:sp>
        <p:nvSpPr>
          <p:cNvPr id="32"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33" name="Image 28" descr="Image 28"/>
          <p:cNvPicPr>
            <a:picLocks noChangeAspect="1"/>
          </p:cNvPicPr>
          <p:nvPr/>
        </p:nvPicPr>
        <p:blipFill>
          <a:blip r:embed="rId4">
            <a:extLst/>
          </a:blip>
          <a:stretch>
            <a:fillRect/>
          </a:stretch>
        </p:blipFill>
        <p:spPr>
          <a:xfrm>
            <a:off x="3296615" y="8604769"/>
            <a:ext cx="1890235" cy="415855"/>
          </a:xfrm>
          <a:prstGeom prst="rect">
            <a:avLst/>
          </a:prstGeom>
          <a:ln w="12700">
            <a:miter lim="400000"/>
          </a:ln>
        </p:spPr>
      </p:pic>
      <p:sp>
        <p:nvSpPr>
          <p:cNvPr id="34" name="Rectangle 29"/>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35" name="Espace réservé du texte 41"/>
          <p:cNvSpPr>
            <a:spLocks noGrp="1"/>
          </p:cNvSpPr>
          <p:nvPr>
            <p:ph type="body" sz="quarter" idx="22"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36"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 parties">
    <p:spTree>
      <p:nvGrpSpPr>
        <p:cNvPr id="1" name=""/>
        <p:cNvGrpSpPr/>
        <p:nvPr/>
      </p:nvGrpSpPr>
      <p:grpSpPr>
        <a:xfrm>
          <a:off x="0" y="0"/>
          <a:ext cx="0" cy="0"/>
          <a:chOff x="0" y="0"/>
          <a:chExt cx="0" cy="0"/>
        </a:xfrm>
      </p:grpSpPr>
      <p:pic>
        <p:nvPicPr>
          <p:cNvPr id="357" name="Image 21" descr="Image 21"/>
          <p:cNvPicPr>
            <a:picLocks noChangeAspect="1"/>
          </p:cNvPicPr>
          <p:nvPr/>
        </p:nvPicPr>
        <p:blipFill>
          <a:blip r:embed="rId2">
            <a:alphaModFix amt="5000"/>
            <a:extLst/>
          </a:blip>
          <a:stretch>
            <a:fillRect/>
          </a:stretch>
        </p:blipFill>
        <p:spPr>
          <a:xfrm>
            <a:off x="10512073" y="7239365"/>
            <a:ext cx="4270727" cy="2057035"/>
          </a:xfrm>
          <a:prstGeom prst="rect">
            <a:avLst/>
          </a:prstGeom>
          <a:ln w="12700">
            <a:miter lim="400000"/>
          </a:ln>
        </p:spPr>
      </p:pic>
      <p:pic>
        <p:nvPicPr>
          <p:cNvPr id="358" name="Image 22" descr="Image 22"/>
          <p:cNvPicPr>
            <a:picLocks noChangeAspect="1"/>
          </p:cNvPicPr>
          <p:nvPr/>
        </p:nvPicPr>
        <p:blipFill>
          <a:blip r:embed="rId3">
            <a:alphaModFix amt="5000"/>
            <a:extLst/>
          </a:blip>
          <a:stretch>
            <a:fillRect/>
          </a:stretch>
        </p:blipFill>
        <p:spPr>
          <a:xfrm>
            <a:off x="-2135366" y="1524000"/>
            <a:ext cx="4270732" cy="2057033"/>
          </a:xfrm>
          <a:prstGeom prst="rect">
            <a:avLst/>
          </a:prstGeom>
          <a:ln w="12700">
            <a:miter lim="400000"/>
          </a:ln>
        </p:spPr>
      </p:pic>
      <p:sp>
        <p:nvSpPr>
          <p:cNvPr id="359" name="object 6"/>
          <p:cNvSpPr/>
          <p:nvPr/>
        </p:nvSpPr>
        <p:spPr>
          <a:xfrm flipH="1">
            <a:off x="7342336" y="1365729"/>
            <a:ext cx="2" cy="7052769"/>
          </a:xfrm>
          <a:prstGeom prst="line">
            <a:avLst/>
          </a:prstGeom>
          <a:ln>
            <a:solidFill>
              <a:srgbClr val="666666"/>
            </a:solidFill>
          </a:ln>
        </p:spPr>
        <p:txBody>
          <a:bodyPr lIns="45718" tIns="45718" rIns="45718" bIns="45718"/>
          <a:lstStyle/>
          <a:p>
            <a:endParaRPr/>
          </a:p>
        </p:txBody>
      </p:sp>
      <p:sp>
        <p:nvSpPr>
          <p:cNvPr id="360" name="ZoneTexte 14"/>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361" name="Image 25" descr="Image 25"/>
          <p:cNvPicPr>
            <a:picLocks noChangeAspect="1"/>
          </p:cNvPicPr>
          <p:nvPr/>
        </p:nvPicPr>
        <p:blipFill>
          <a:blip r:embed="rId4">
            <a:extLst/>
          </a:blip>
          <a:stretch>
            <a:fillRect/>
          </a:stretch>
        </p:blipFill>
        <p:spPr>
          <a:xfrm>
            <a:off x="514301" y="255103"/>
            <a:ext cx="2341936" cy="699054"/>
          </a:xfrm>
          <a:prstGeom prst="rect">
            <a:avLst/>
          </a:prstGeom>
          <a:ln w="12700">
            <a:miter lim="400000"/>
          </a:ln>
        </p:spPr>
      </p:pic>
      <p:sp>
        <p:nvSpPr>
          <p:cNvPr id="362"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363" name="Image 28" descr="Image 28"/>
          <p:cNvPicPr>
            <a:picLocks noChangeAspect="1"/>
          </p:cNvPicPr>
          <p:nvPr/>
        </p:nvPicPr>
        <p:blipFill>
          <a:blip r:embed="rId5">
            <a:extLst/>
          </a:blip>
          <a:stretch>
            <a:fillRect/>
          </a:stretch>
        </p:blipFill>
        <p:spPr>
          <a:xfrm>
            <a:off x="3296615" y="8604769"/>
            <a:ext cx="1890235" cy="415855"/>
          </a:xfrm>
          <a:prstGeom prst="rect">
            <a:avLst/>
          </a:prstGeom>
          <a:ln w="12700">
            <a:miter lim="400000"/>
          </a:ln>
        </p:spPr>
      </p:pic>
      <p:sp>
        <p:nvSpPr>
          <p:cNvPr id="364" name="Rectangle 29"/>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365" name="Texte niveau 1…"/>
          <p:cNvSpPr txBox="1">
            <a:spLocks noGrp="1"/>
          </p:cNvSpPr>
          <p:nvPr>
            <p:ph type="body" sz="quarter" idx="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vl2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2pPr>
            <a:lvl3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3pPr>
            <a:lvl4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4pPr>
            <a:lvl5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5pPr>
          </a:lstStyle>
          <a:p>
            <a:r>
              <a:t>Objet et date de la présentation</a:t>
            </a:r>
          </a:p>
          <a:p>
            <a:pPr lvl="1"/>
            <a:endParaRPr/>
          </a:p>
          <a:p>
            <a:pPr lvl="2"/>
            <a:endParaRPr/>
          </a:p>
          <a:p>
            <a:pPr lvl="3"/>
            <a:endParaRPr/>
          </a:p>
          <a:p>
            <a:pPr lvl="4"/>
            <a:endParaRPr/>
          </a:p>
        </p:txBody>
      </p:sp>
      <p:sp>
        <p:nvSpPr>
          <p:cNvPr id="366"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in_1">
    <p:spTree>
      <p:nvGrpSpPr>
        <p:cNvPr id="1" name=""/>
        <p:cNvGrpSpPr/>
        <p:nvPr/>
      </p:nvGrpSpPr>
      <p:grpSpPr>
        <a:xfrm>
          <a:off x="0" y="0"/>
          <a:ext cx="0" cy="0"/>
          <a:chOff x="0" y="0"/>
          <a:chExt cx="0" cy="0"/>
        </a:xfrm>
      </p:grpSpPr>
      <p:pic>
        <p:nvPicPr>
          <p:cNvPr id="373" name="Image 27" descr="Image 27"/>
          <p:cNvPicPr>
            <a:picLocks noChangeAspect="1"/>
          </p:cNvPicPr>
          <p:nvPr/>
        </p:nvPicPr>
        <p:blipFill>
          <a:blip r:embed="rId2">
            <a:alphaModFix amt="5000"/>
            <a:extLst/>
          </a:blip>
          <a:stretch>
            <a:fillRect/>
          </a:stretch>
        </p:blipFill>
        <p:spPr>
          <a:xfrm>
            <a:off x="6898884" y="2133604"/>
            <a:ext cx="15503916" cy="7467597"/>
          </a:xfrm>
          <a:prstGeom prst="rect">
            <a:avLst/>
          </a:prstGeom>
          <a:ln w="12700">
            <a:miter lim="400000"/>
          </a:ln>
        </p:spPr>
      </p:pic>
      <p:sp>
        <p:nvSpPr>
          <p:cNvPr id="374" name="Texte niveau 1…"/>
          <p:cNvSpPr txBox="1">
            <a:spLocks noGrp="1"/>
          </p:cNvSpPr>
          <p:nvPr>
            <p:ph type="body" sz="quarter" idx="1" hasCustomPrompt="1"/>
          </p:nvPr>
        </p:nvSpPr>
        <p:spPr>
          <a:xfrm>
            <a:off x="6618299" y="2928023"/>
            <a:ext cx="6806153" cy="591690"/>
          </a:xfrm>
          <a:prstGeom prst="rect">
            <a:avLst/>
          </a:prstGeom>
        </p:spPr>
        <p:txBody>
          <a:bodyPr lIns="45718" tIns="45718" rIns="45718" bIns="45718"/>
          <a:lstStyle>
            <a:lvl1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1pPr>
            <a:lvl2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2pPr>
            <a:lvl3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3pPr>
            <a:lvl4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4pPr>
            <a:lvl5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5pPr>
          </a:lstStyle>
          <a:p>
            <a:r>
              <a:t>Merci de votre attention !</a:t>
            </a:r>
          </a:p>
          <a:p>
            <a:pPr lvl="1"/>
            <a:endParaRPr/>
          </a:p>
          <a:p>
            <a:pPr lvl="2"/>
            <a:endParaRPr/>
          </a:p>
          <a:p>
            <a:pPr lvl="3"/>
            <a:endParaRPr/>
          </a:p>
          <a:p>
            <a:pPr lvl="4"/>
            <a:endParaRPr/>
          </a:p>
        </p:txBody>
      </p:sp>
      <p:sp>
        <p:nvSpPr>
          <p:cNvPr id="375" name="Espace réservé du texte 59"/>
          <p:cNvSpPr>
            <a:spLocks noGrp="1"/>
          </p:cNvSpPr>
          <p:nvPr>
            <p:ph type="body" sz="quarter" idx="21" hasCustomPrompt="1"/>
          </p:nvPr>
        </p:nvSpPr>
        <p:spPr>
          <a:xfrm>
            <a:off x="6618299" y="3811496"/>
            <a:ext cx="6827845" cy="479603"/>
          </a:xfrm>
          <a:prstGeom prst="rect">
            <a:avLst/>
          </a:prstGeom>
        </p:spPr>
        <p:txBody>
          <a:bodyPr lIns="45718" tIns="45718" rIns="45718" bIns="45718"/>
          <a:lstStyle>
            <a:lvl1pPr marL="0" indent="0" defTabSz="868680">
              <a:lnSpc>
                <a:spcPct val="100000"/>
              </a:lnSpc>
              <a:spcBef>
                <a:spcPts val="0"/>
              </a:spcBef>
              <a:buSzTx/>
              <a:buFontTx/>
              <a:buNone/>
              <a:defRPr sz="2600">
                <a:solidFill>
                  <a:srgbClr val="0067A0"/>
                </a:solidFill>
                <a:latin typeface="Montserrat Medium"/>
                <a:ea typeface="Montserrat Medium"/>
                <a:cs typeface="Montserrat Medium"/>
                <a:sym typeface="Montserrat Medium"/>
              </a:defRPr>
            </a:lvl1pPr>
          </a:lstStyle>
          <a:p>
            <a:r>
              <a:t>Dr Corinne Teulières</a:t>
            </a:r>
          </a:p>
        </p:txBody>
      </p:sp>
      <p:sp>
        <p:nvSpPr>
          <p:cNvPr id="376" name="Espace réservé du texte 59"/>
          <p:cNvSpPr>
            <a:spLocks noGrp="1"/>
          </p:cNvSpPr>
          <p:nvPr>
            <p:ph type="body" sz="quarter" idx="22" hasCustomPrompt="1"/>
          </p:nvPr>
        </p:nvSpPr>
        <p:spPr>
          <a:xfrm>
            <a:off x="6609860" y="4308314"/>
            <a:ext cx="6827845" cy="338229"/>
          </a:xfrm>
          <a:prstGeom prst="rect">
            <a:avLst/>
          </a:prstGeom>
        </p:spPr>
        <p:txBody>
          <a:bodyPr lIns="45718" tIns="45718" rIns="45718" bIns="45718"/>
          <a:lstStyle>
            <a:lvl1pPr marL="0" indent="0" defTabSz="886966">
              <a:lnSpc>
                <a:spcPct val="100000"/>
              </a:lnSpc>
              <a:spcBef>
                <a:spcPts val="0"/>
              </a:spcBef>
              <a:buSzTx/>
              <a:buFontTx/>
              <a:buNone/>
              <a:defRPr sz="1700">
                <a:solidFill>
                  <a:srgbClr val="0067A0"/>
                </a:solidFill>
                <a:latin typeface="Montserrat"/>
                <a:ea typeface="Montserrat"/>
                <a:cs typeface="Montserrat"/>
                <a:sym typeface="Montserrat"/>
              </a:defRPr>
            </a:lvl1pPr>
          </a:lstStyle>
          <a:p>
            <a:r>
              <a:t>Pédopsychiatre, superviseur et facilitateur EMDR Europe</a:t>
            </a:r>
          </a:p>
        </p:txBody>
      </p:sp>
      <p:sp>
        <p:nvSpPr>
          <p:cNvPr id="377" name="Espace réservé du texte 59"/>
          <p:cNvSpPr>
            <a:spLocks noGrp="1"/>
          </p:cNvSpPr>
          <p:nvPr>
            <p:ph type="body" sz="quarter" idx="23" hasCustomPrompt="1"/>
          </p:nvPr>
        </p:nvSpPr>
        <p:spPr>
          <a:xfrm>
            <a:off x="6630909" y="4924931"/>
            <a:ext cx="6827845" cy="344492"/>
          </a:xfrm>
          <a:prstGeom prst="rect">
            <a:avLst/>
          </a:prstGeom>
        </p:spPr>
        <p:txBody>
          <a:bodyPr lIns="45718" tIns="45718" rIns="45718" bIns="45718"/>
          <a:lstStyle>
            <a:lvl1pPr marL="0" indent="0" defTabSz="886966">
              <a:lnSpc>
                <a:spcPct val="100000"/>
              </a:lnSpc>
              <a:spcBef>
                <a:spcPts val="0"/>
              </a:spcBef>
              <a:buSzTx/>
              <a:buFontTx/>
              <a:buNone/>
              <a:defRPr sz="1700">
                <a:solidFill>
                  <a:srgbClr val="666666"/>
                </a:solidFill>
                <a:latin typeface="Montserrat"/>
                <a:ea typeface="Montserrat"/>
                <a:cs typeface="Montserrat"/>
                <a:sym typeface="Montserrat"/>
              </a:defRPr>
            </a:lvl1pPr>
          </a:lstStyle>
          <a:p>
            <a:r>
              <a:t>9 rue Papillon 750009 Paris</a:t>
            </a:r>
          </a:p>
        </p:txBody>
      </p:sp>
      <p:sp>
        <p:nvSpPr>
          <p:cNvPr id="378" name="Espace réservé du texte 59"/>
          <p:cNvSpPr>
            <a:spLocks noGrp="1"/>
          </p:cNvSpPr>
          <p:nvPr>
            <p:ph type="body" sz="quarter" idx="24" hasCustomPrompt="1"/>
          </p:nvPr>
        </p:nvSpPr>
        <p:spPr>
          <a:xfrm>
            <a:off x="6630909" y="5318264"/>
            <a:ext cx="6827845" cy="344492"/>
          </a:xfrm>
          <a:prstGeom prst="rect">
            <a:avLst/>
          </a:prstGeom>
        </p:spPr>
        <p:txBody>
          <a:bodyPr lIns="45718" tIns="45718" rIns="45718" bIns="45718"/>
          <a:lstStyle>
            <a:lvl1pPr marL="0" indent="0" defTabSz="886966">
              <a:lnSpc>
                <a:spcPct val="100000"/>
              </a:lnSpc>
              <a:spcBef>
                <a:spcPts val="0"/>
              </a:spcBef>
              <a:buSzTx/>
              <a:buFontTx/>
              <a:buNone/>
              <a:defRPr sz="1700">
                <a:solidFill>
                  <a:srgbClr val="666666"/>
                </a:solidFill>
                <a:latin typeface="Montserrat"/>
                <a:ea typeface="Montserrat"/>
                <a:cs typeface="Montserrat"/>
                <a:sym typeface="Montserrat"/>
              </a:defRPr>
            </a:lvl1pPr>
          </a:lstStyle>
          <a:p>
            <a:r>
              <a:t>09 63 58 44 63 – contact@emdr-france.org</a:t>
            </a:r>
          </a:p>
        </p:txBody>
      </p:sp>
      <p:sp>
        <p:nvSpPr>
          <p:cNvPr id="379" name="Espace réservé du texte 59"/>
          <p:cNvSpPr>
            <a:spLocks noGrp="1"/>
          </p:cNvSpPr>
          <p:nvPr>
            <p:ph type="body" sz="quarter" idx="25" hasCustomPrompt="1"/>
          </p:nvPr>
        </p:nvSpPr>
        <p:spPr>
          <a:xfrm>
            <a:off x="6630909" y="5662683"/>
            <a:ext cx="6827845" cy="344492"/>
          </a:xfrm>
          <a:prstGeom prst="rect">
            <a:avLst/>
          </a:prstGeom>
        </p:spPr>
        <p:txBody>
          <a:bodyPr lIns="45718" tIns="45718" rIns="45718" bIns="45718"/>
          <a:lstStyle>
            <a:lvl1pPr marL="0" indent="0" defTabSz="886966">
              <a:lnSpc>
                <a:spcPct val="100000"/>
              </a:lnSpc>
              <a:spcBef>
                <a:spcPts val="0"/>
              </a:spcBef>
              <a:buSzTx/>
              <a:buFontTx/>
              <a:buNone/>
              <a:defRPr sz="1700" b="1">
                <a:solidFill>
                  <a:srgbClr val="666666"/>
                </a:solidFill>
                <a:latin typeface="Montserrat SemiBold"/>
                <a:ea typeface="Montserrat SemiBold"/>
                <a:cs typeface="Montserrat SemiBold"/>
                <a:sym typeface="Montserrat SemiBold"/>
              </a:defRPr>
            </a:lvl1pPr>
          </a:lstStyle>
          <a:p>
            <a:r>
              <a:t>www.emdr-france.org</a:t>
            </a:r>
          </a:p>
        </p:txBody>
      </p:sp>
      <p:pic>
        <p:nvPicPr>
          <p:cNvPr id="380" name="Image 34" descr="Image 34"/>
          <p:cNvPicPr>
            <a:picLocks noChangeAspect="1"/>
          </p:cNvPicPr>
          <p:nvPr/>
        </p:nvPicPr>
        <p:blipFill>
          <a:blip r:embed="rId3">
            <a:extLst/>
          </a:blip>
          <a:stretch>
            <a:fillRect/>
          </a:stretch>
        </p:blipFill>
        <p:spPr>
          <a:xfrm>
            <a:off x="1279037" y="3426292"/>
            <a:ext cx="4751995" cy="1843555"/>
          </a:xfrm>
          <a:prstGeom prst="rect">
            <a:avLst/>
          </a:prstGeom>
          <a:ln w="12700">
            <a:miter lim="400000"/>
          </a:ln>
        </p:spPr>
      </p:pic>
      <p:sp>
        <p:nvSpPr>
          <p:cNvPr id="381" name="object 4"/>
          <p:cNvSpPr/>
          <p:nvPr/>
        </p:nvSpPr>
        <p:spPr>
          <a:xfrm flipH="1">
            <a:off x="6246157" y="2936955"/>
            <a:ext cx="5" cy="3069923"/>
          </a:xfrm>
          <a:prstGeom prst="line">
            <a:avLst/>
          </a:prstGeom>
          <a:ln w="12700">
            <a:solidFill>
              <a:srgbClr val="666666"/>
            </a:solidFill>
          </a:ln>
        </p:spPr>
        <p:txBody>
          <a:bodyPr lIns="45718" tIns="45718" rIns="45718" bIns="45718"/>
          <a:lstStyle/>
          <a:p>
            <a:endParaRPr/>
          </a:p>
        </p:txBody>
      </p:sp>
      <p:sp>
        <p:nvSpPr>
          <p:cNvPr id="382" name="ZoneTexte 17"/>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sp>
        <p:nvSpPr>
          <p:cNvPr id="383"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384" name="Image 26" descr="Image 26"/>
          <p:cNvPicPr>
            <a:picLocks noChangeAspect="1"/>
          </p:cNvPicPr>
          <p:nvPr/>
        </p:nvPicPr>
        <p:blipFill>
          <a:blip r:embed="rId4">
            <a:extLst/>
          </a:blip>
          <a:stretch>
            <a:fillRect/>
          </a:stretch>
        </p:blipFill>
        <p:spPr>
          <a:xfrm>
            <a:off x="3296615" y="8604769"/>
            <a:ext cx="1890235" cy="415855"/>
          </a:xfrm>
          <a:prstGeom prst="rect">
            <a:avLst/>
          </a:prstGeom>
          <a:ln w="12700">
            <a:miter lim="400000"/>
          </a:ln>
        </p:spPr>
      </p:pic>
      <p:sp>
        <p:nvSpPr>
          <p:cNvPr id="385" name="Rectangle 36"/>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386" name="Espace réservé du texte 41"/>
          <p:cNvSpPr>
            <a:spLocks noGrp="1"/>
          </p:cNvSpPr>
          <p:nvPr>
            <p:ph type="body" sz="quarter" idx="26"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387" name="Numéro de diapositive"/>
          <p:cNvSpPr txBox="1">
            <a:spLocks noGrp="1"/>
          </p:cNvSpPr>
          <p:nvPr>
            <p:ph type="sldNum" sz="quarter" idx="2"/>
          </p:nvPr>
        </p:nvSpPr>
        <p:spPr>
          <a:xfrm>
            <a:off x="10226501" y="8350982"/>
            <a:ext cx="258620" cy="248302"/>
          </a:xfrm>
          <a:prstGeom prst="rect">
            <a:avLst/>
          </a:prstGeom>
        </p:spPr>
        <p:txBody>
          <a:bodyPr lIns="45718" tIns="45718" rIns="45718" bIns="45718"/>
          <a:lstStyle>
            <a:lvl1pPr>
              <a:defRPr sz="12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in_2">
    <p:spTree>
      <p:nvGrpSpPr>
        <p:cNvPr id="1" name=""/>
        <p:cNvGrpSpPr/>
        <p:nvPr/>
      </p:nvGrpSpPr>
      <p:grpSpPr>
        <a:xfrm>
          <a:off x="0" y="0"/>
          <a:ext cx="0" cy="0"/>
          <a:chOff x="0" y="0"/>
          <a:chExt cx="0" cy="0"/>
        </a:xfrm>
      </p:grpSpPr>
      <p:pic>
        <p:nvPicPr>
          <p:cNvPr id="394" name="Image 15" descr="Image 15"/>
          <p:cNvPicPr>
            <a:picLocks noChangeAspect="1"/>
          </p:cNvPicPr>
          <p:nvPr/>
        </p:nvPicPr>
        <p:blipFill>
          <a:blip r:embed="rId2">
            <a:alphaModFix amt="20000"/>
            <a:extLst/>
          </a:blip>
          <a:stretch>
            <a:fillRect/>
          </a:stretch>
        </p:blipFill>
        <p:spPr>
          <a:xfrm>
            <a:off x="0" y="0"/>
            <a:ext cx="14630400" cy="9144000"/>
          </a:xfrm>
          <a:prstGeom prst="rect">
            <a:avLst/>
          </a:prstGeom>
          <a:ln w="12700">
            <a:miter lim="400000"/>
          </a:ln>
        </p:spPr>
      </p:pic>
      <p:sp>
        <p:nvSpPr>
          <p:cNvPr id="395" name="Texte niveau 1…"/>
          <p:cNvSpPr txBox="1">
            <a:spLocks noGrp="1"/>
          </p:cNvSpPr>
          <p:nvPr>
            <p:ph type="body" sz="quarter" idx="1" hasCustomPrompt="1"/>
          </p:nvPr>
        </p:nvSpPr>
        <p:spPr>
          <a:xfrm>
            <a:off x="6618299" y="2928023"/>
            <a:ext cx="6806153" cy="591690"/>
          </a:xfrm>
          <a:prstGeom prst="rect">
            <a:avLst/>
          </a:prstGeom>
        </p:spPr>
        <p:txBody>
          <a:bodyPr lIns="45718" tIns="45718" rIns="45718" bIns="45718"/>
          <a:lstStyle>
            <a:lvl1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1pPr>
            <a:lvl2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2pPr>
            <a:lvl3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3pPr>
            <a:lvl4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4pPr>
            <a:lvl5pPr marL="0" indent="0" defTabSz="914400">
              <a:lnSpc>
                <a:spcPct val="100000"/>
              </a:lnSpc>
              <a:spcBef>
                <a:spcPts val="0"/>
              </a:spcBef>
              <a:buSzTx/>
              <a:buFontTx/>
              <a:buNone/>
              <a:defRPr sz="3800" b="1">
                <a:solidFill>
                  <a:srgbClr val="666666"/>
                </a:solidFill>
                <a:latin typeface="Montserrat Alternates"/>
                <a:ea typeface="Montserrat Alternates"/>
                <a:cs typeface="Montserrat Alternates"/>
                <a:sym typeface="Montserrat Alternates"/>
              </a:defRPr>
            </a:lvl5pPr>
          </a:lstStyle>
          <a:p>
            <a:r>
              <a:t>Merci de votre attention !</a:t>
            </a:r>
          </a:p>
          <a:p>
            <a:pPr lvl="1"/>
            <a:endParaRPr/>
          </a:p>
          <a:p>
            <a:pPr lvl="2"/>
            <a:endParaRPr/>
          </a:p>
          <a:p>
            <a:pPr lvl="3"/>
            <a:endParaRPr/>
          </a:p>
          <a:p>
            <a:pPr lvl="4"/>
            <a:endParaRPr/>
          </a:p>
        </p:txBody>
      </p:sp>
      <p:sp>
        <p:nvSpPr>
          <p:cNvPr id="396" name="Espace réservé du texte 59"/>
          <p:cNvSpPr>
            <a:spLocks noGrp="1"/>
          </p:cNvSpPr>
          <p:nvPr>
            <p:ph type="body" sz="quarter" idx="21" hasCustomPrompt="1"/>
          </p:nvPr>
        </p:nvSpPr>
        <p:spPr>
          <a:xfrm>
            <a:off x="6618299" y="3811496"/>
            <a:ext cx="6827845" cy="479603"/>
          </a:xfrm>
          <a:prstGeom prst="rect">
            <a:avLst/>
          </a:prstGeom>
        </p:spPr>
        <p:txBody>
          <a:bodyPr lIns="45718" tIns="45718" rIns="45718" bIns="45718"/>
          <a:lstStyle>
            <a:lvl1pPr marL="0" indent="0" defTabSz="868680">
              <a:lnSpc>
                <a:spcPct val="100000"/>
              </a:lnSpc>
              <a:spcBef>
                <a:spcPts val="0"/>
              </a:spcBef>
              <a:buSzTx/>
              <a:buFontTx/>
              <a:buNone/>
              <a:defRPr sz="2600">
                <a:solidFill>
                  <a:srgbClr val="0067A0"/>
                </a:solidFill>
                <a:latin typeface="Montserrat Medium"/>
                <a:ea typeface="Montserrat Medium"/>
                <a:cs typeface="Montserrat Medium"/>
                <a:sym typeface="Montserrat Medium"/>
              </a:defRPr>
            </a:lvl1pPr>
          </a:lstStyle>
          <a:p>
            <a:r>
              <a:t>Dr Corinne Teulières</a:t>
            </a:r>
          </a:p>
        </p:txBody>
      </p:sp>
      <p:sp>
        <p:nvSpPr>
          <p:cNvPr id="397" name="Espace réservé du texte 59"/>
          <p:cNvSpPr>
            <a:spLocks noGrp="1"/>
          </p:cNvSpPr>
          <p:nvPr>
            <p:ph type="body" sz="quarter" idx="22" hasCustomPrompt="1"/>
          </p:nvPr>
        </p:nvSpPr>
        <p:spPr>
          <a:xfrm>
            <a:off x="6609860" y="4308314"/>
            <a:ext cx="6827845" cy="338229"/>
          </a:xfrm>
          <a:prstGeom prst="rect">
            <a:avLst/>
          </a:prstGeom>
        </p:spPr>
        <p:txBody>
          <a:bodyPr lIns="45718" tIns="45718" rIns="45718" bIns="45718"/>
          <a:lstStyle>
            <a:lvl1pPr marL="0" indent="0" defTabSz="886966">
              <a:lnSpc>
                <a:spcPct val="100000"/>
              </a:lnSpc>
              <a:spcBef>
                <a:spcPts val="0"/>
              </a:spcBef>
              <a:buSzTx/>
              <a:buFontTx/>
              <a:buNone/>
              <a:defRPr sz="1700">
                <a:solidFill>
                  <a:srgbClr val="0067A0"/>
                </a:solidFill>
                <a:latin typeface="Montserrat"/>
                <a:ea typeface="Montserrat"/>
                <a:cs typeface="Montserrat"/>
                <a:sym typeface="Montserrat"/>
              </a:defRPr>
            </a:lvl1pPr>
          </a:lstStyle>
          <a:p>
            <a:r>
              <a:t>Pédopsychiatre, superviseur et facilitateur EMDR Europe</a:t>
            </a:r>
          </a:p>
        </p:txBody>
      </p:sp>
      <p:sp>
        <p:nvSpPr>
          <p:cNvPr id="398" name="Espace réservé du texte 59"/>
          <p:cNvSpPr>
            <a:spLocks noGrp="1"/>
          </p:cNvSpPr>
          <p:nvPr>
            <p:ph type="body" sz="quarter" idx="23" hasCustomPrompt="1"/>
          </p:nvPr>
        </p:nvSpPr>
        <p:spPr>
          <a:xfrm>
            <a:off x="6630909" y="4924931"/>
            <a:ext cx="6827845" cy="344492"/>
          </a:xfrm>
          <a:prstGeom prst="rect">
            <a:avLst/>
          </a:prstGeom>
        </p:spPr>
        <p:txBody>
          <a:bodyPr lIns="45718" tIns="45718" rIns="45718" bIns="45718"/>
          <a:lstStyle>
            <a:lvl1pPr marL="0" indent="0" defTabSz="886966">
              <a:lnSpc>
                <a:spcPct val="100000"/>
              </a:lnSpc>
              <a:spcBef>
                <a:spcPts val="0"/>
              </a:spcBef>
              <a:buSzTx/>
              <a:buFontTx/>
              <a:buNone/>
              <a:defRPr sz="1700">
                <a:solidFill>
                  <a:srgbClr val="666666"/>
                </a:solidFill>
                <a:latin typeface="Montserrat"/>
                <a:ea typeface="Montserrat"/>
                <a:cs typeface="Montserrat"/>
                <a:sym typeface="Montserrat"/>
              </a:defRPr>
            </a:lvl1pPr>
          </a:lstStyle>
          <a:p>
            <a:r>
              <a:t>9 rue Papillon 750009 Paris</a:t>
            </a:r>
          </a:p>
        </p:txBody>
      </p:sp>
      <p:sp>
        <p:nvSpPr>
          <p:cNvPr id="399" name="Espace réservé du texte 59"/>
          <p:cNvSpPr>
            <a:spLocks noGrp="1"/>
          </p:cNvSpPr>
          <p:nvPr>
            <p:ph type="body" sz="quarter" idx="24" hasCustomPrompt="1"/>
          </p:nvPr>
        </p:nvSpPr>
        <p:spPr>
          <a:xfrm>
            <a:off x="6630909" y="5318264"/>
            <a:ext cx="6827845" cy="344492"/>
          </a:xfrm>
          <a:prstGeom prst="rect">
            <a:avLst/>
          </a:prstGeom>
        </p:spPr>
        <p:txBody>
          <a:bodyPr lIns="45718" tIns="45718" rIns="45718" bIns="45718"/>
          <a:lstStyle>
            <a:lvl1pPr marL="0" indent="0" defTabSz="886966">
              <a:lnSpc>
                <a:spcPct val="100000"/>
              </a:lnSpc>
              <a:spcBef>
                <a:spcPts val="0"/>
              </a:spcBef>
              <a:buSzTx/>
              <a:buFontTx/>
              <a:buNone/>
              <a:defRPr sz="1700">
                <a:solidFill>
                  <a:srgbClr val="666666"/>
                </a:solidFill>
                <a:latin typeface="Montserrat"/>
                <a:ea typeface="Montserrat"/>
                <a:cs typeface="Montserrat"/>
                <a:sym typeface="Montserrat"/>
              </a:defRPr>
            </a:lvl1pPr>
          </a:lstStyle>
          <a:p>
            <a:r>
              <a:t>09 63 58 44 63 – contact@emdr-france.org</a:t>
            </a:r>
          </a:p>
        </p:txBody>
      </p:sp>
      <p:sp>
        <p:nvSpPr>
          <p:cNvPr id="400" name="Espace réservé du texte 59"/>
          <p:cNvSpPr>
            <a:spLocks noGrp="1"/>
          </p:cNvSpPr>
          <p:nvPr>
            <p:ph type="body" sz="quarter" idx="25" hasCustomPrompt="1"/>
          </p:nvPr>
        </p:nvSpPr>
        <p:spPr>
          <a:xfrm>
            <a:off x="6630909" y="5662683"/>
            <a:ext cx="6827845" cy="344492"/>
          </a:xfrm>
          <a:prstGeom prst="rect">
            <a:avLst/>
          </a:prstGeom>
        </p:spPr>
        <p:txBody>
          <a:bodyPr lIns="45718" tIns="45718" rIns="45718" bIns="45718"/>
          <a:lstStyle>
            <a:lvl1pPr marL="0" indent="0" defTabSz="886966">
              <a:lnSpc>
                <a:spcPct val="100000"/>
              </a:lnSpc>
              <a:spcBef>
                <a:spcPts val="0"/>
              </a:spcBef>
              <a:buSzTx/>
              <a:buFontTx/>
              <a:buNone/>
              <a:defRPr sz="1700" b="1">
                <a:solidFill>
                  <a:srgbClr val="666666"/>
                </a:solidFill>
                <a:latin typeface="Montserrat SemiBold"/>
                <a:ea typeface="Montserrat SemiBold"/>
                <a:cs typeface="Montserrat SemiBold"/>
                <a:sym typeface="Montserrat SemiBold"/>
              </a:defRPr>
            </a:lvl1pPr>
          </a:lstStyle>
          <a:p>
            <a:r>
              <a:t>www.emdr-france.org</a:t>
            </a:r>
          </a:p>
        </p:txBody>
      </p:sp>
      <p:pic>
        <p:nvPicPr>
          <p:cNvPr id="401" name="Image 34" descr="Image 34"/>
          <p:cNvPicPr>
            <a:picLocks noChangeAspect="1"/>
          </p:cNvPicPr>
          <p:nvPr/>
        </p:nvPicPr>
        <p:blipFill>
          <a:blip r:embed="rId3">
            <a:extLst/>
          </a:blip>
          <a:stretch>
            <a:fillRect/>
          </a:stretch>
        </p:blipFill>
        <p:spPr>
          <a:xfrm>
            <a:off x="1279037" y="3426292"/>
            <a:ext cx="4751995" cy="1843555"/>
          </a:xfrm>
          <a:prstGeom prst="rect">
            <a:avLst/>
          </a:prstGeom>
          <a:ln w="12700">
            <a:miter lim="400000"/>
          </a:ln>
        </p:spPr>
      </p:pic>
      <p:sp>
        <p:nvSpPr>
          <p:cNvPr id="402" name="object 4"/>
          <p:cNvSpPr/>
          <p:nvPr/>
        </p:nvSpPr>
        <p:spPr>
          <a:xfrm flipH="1">
            <a:off x="6246157" y="2936955"/>
            <a:ext cx="5" cy="3069923"/>
          </a:xfrm>
          <a:prstGeom prst="line">
            <a:avLst/>
          </a:prstGeom>
          <a:ln w="12700">
            <a:solidFill>
              <a:srgbClr val="666666"/>
            </a:solidFill>
          </a:ln>
        </p:spPr>
        <p:txBody>
          <a:bodyPr lIns="45718" tIns="45718" rIns="45718" bIns="45718"/>
          <a:lstStyle/>
          <a:p>
            <a:endParaRPr/>
          </a:p>
        </p:txBody>
      </p:sp>
      <p:sp>
        <p:nvSpPr>
          <p:cNvPr id="403" name="ZoneTexte 17"/>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sp>
        <p:nvSpPr>
          <p:cNvPr id="404"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405" name="Image 24" descr="Image 24"/>
          <p:cNvPicPr>
            <a:picLocks noChangeAspect="1"/>
          </p:cNvPicPr>
          <p:nvPr/>
        </p:nvPicPr>
        <p:blipFill>
          <a:blip r:embed="rId4">
            <a:extLst/>
          </a:blip>
          <a:stretch>
            <a:fillRect/>
          </a:stretch>
        </p:blipFill>
        <p:spPr>
          <a:xfrm>
            <a:off x="3296615" y="8604769"/>
            <a:ext cx="1890235" cy="415855"/>
          </a:xfrm>
          <a:prstGeom prst="rect">
            <a:avLst/>
          </a:prstGeom>
          <a:ln w="12700">
            <a:miter lim="400000"/>
          </a:ln>
        </p:spPr>
      </p:pic>
      <p:sp>
        <p:nvSpPr>
          <p:cNvPr id="406" name="Rectangle 26"/>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407" name="Espace réservé du texte 41"/>
          <p:cNvSpPr>
            <a:spLocks noGrp="1"/>
          </p:cNvSpPr>
          <p:nvPr>
            <p:ph type="body" sz="quarter" idx="26"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408" name="Numéro de diapositive"/>
          <p:cNvSpPr txBox="1">
            <a:spLocks noGrp="1"/>
          </p:cNvSpPr>
          <p:nvPr>
            <p:ph type="sldNum" sz="quarter" idx="2"/>
          </p:nvPr>
        </p:nvSpPr>
        <p:spPr>
          <a:xfrm>
            <a:off x="10226501" y="8350982"/>
            <a:ext cx="258620" cy="248302"/>
          </a:xfrm>
          <a:prstGeom prst="rect">
            <a:avLst/>
          </a:prstGeom>
        </p:spPr>
        <p:txBody>
          <a:bodyPr lIns="45718" tIns="45718" rIns="45718" bIns="45718"/>
          <a:lstStyle>
            <a:lvl1pPr>
              <a:defRPr sz="12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415" name="Texte du titre"/>
          <p:cNvSpPr txBox="1">
            <a:spLocks noGrp="1"/>
          </p:cNvSpPr>
          <p:nvPr>
            <p:ph type="title"/>
          </p:nvPr>
        </p:nvSpPr>
        <p:spPr>
          <a:xfrm>
            <a:off x="1828800" y="1496484"/>
            <a:ext cx="10972800" cy="3183467"/>
          </a:xfrm>
          <a:prstGeom prst="rect">
            <a:avLst/>
          </a:prstGeom>
        </p:spPr>
        <p:txBody>
          <a:bodyPr anchor="b"/>
          <a:lstStyle>
            <a:lvl1pPr algn="ctr">
              <a:defRPr sz="7200"/>
            </a:lvl1pPr>
          </a:lstStyle>
          <a:p>
            <a:r>
              <a:t>Texte du titre</a:t>
            </a:r>
          </a:p>
        </p:txBody>
      </p:sp>
      <p:sp>
        <p:nvSpPr>
          <p:cNvPr id="416" name="Texte niveau 1…"/>
          <p:cNvSpPr txBox="1">
            <a:spLocks noGrp="1"/>
          </p:cNvSpPr>
          <p:nvPr>
            <p:ph type="body" sz="quarter" idx="1"/>
          </p:nvPr>
        </p:nvSpPr>
        <p:spPr>
          <a:xfrm>
            <a:off x="1828800" y="4802716"/>
            <a:ext cx="10972800" cy="2207684"/>
          </a:xfrm>
          <a:prstGeom prst="rect">
            <a:avLst/>
          </a:prstGeom>
        </p:spPr>
        <p:txBody>
          <a:bodyPr/>
          <a:lstStyle>
            <a:lvl1pPr marL="0" indent="0" algn="ctr">
              <a:buSzTx/>
              <a:buFontTx/>
              <a:buNone/>
              <a:defRPr sz="2800"/>
            </a:lvl1pPr>
            <a:lvl2pPr marL="0" indent="548640" algn="ctr">
              <a:buSzTx/>
              <a:buFontTx/>
              <a:buNone/>
              <a:defRPr sz="2800"/>
            </a:lvl2pPr>
            <a:lvl3pPr marL="0" indent="1097280" algn="ctr">
              <a:buSzTx/>
              <a:buFontTx/>
              <a:buNone/>
              <a:defRPr sz="2800"/>
            </a:lvl3pPr>
            <a:lvl4pPr marL="0" indent="1645920" algn="ctr">
              <a:buSzTx/>
              <a:buFontTx/>
              <a:buNone/>
              <a:defRPr sz="2800"/>
            </a:lvl4pPr>
            <a:lvl5pPr marL="0" indent="2194560" algn="ctr">
              <a:buSzTx/>
              <a:buFontTx/>
              <a:buNone/>
              <a:defRPr sz="2800"/>
            </a:lvl5pPr>
          </a:lstStyle>
          <a:p>
            <a:r>
              <a:t>Texte niveau 1</a:t>
            </a:r>
          </a:p>
          <a:p>
            <a:pPr lvl="1"/>
            <a:r>
              <a:t>Texte niveau 2</a:t>
            </a:r>
          </a:p>
          <a:p>
            <a:pPr lvl="2"/>
            <a:r>
              <a:t>Texte niveau 3</a:t>
            </a:r>
          </a:p>
          <a:p>
            <a:pPr lvl="3"/>
            <a:r>
              <a:t>Texte niveau 4</a:t>
            </a:r>
          </a:p>
          <a:p>
            <a:pPr lvl="4"/>
            <a:r>
              <a:t>Texte niveau 5</a:t>
            </a:r>
          </a:p>
        </p:txBody>
      </p:sp>
      <p:sp>
        <p:nvSpPr>
          <p:cNvPr id="41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424" name="Texte du titre"/>
          <p:cNvSpPr txBox="1">
            <a:spLocks noGrp="1"/>
          </p:cNvSpPr>
          <p:nvPr>
            <p:ph type="title"/>
          </p:nvPr>
        </p:nvSpPr>
        <p:spPr>
          <a:prstGeom prst="rect">
            <a:avLst/>
          </a:prstGeom>
        </p:spPr>
        <p:txBody>
          <a:bodyPr/>
          <a:lstStyle/>
          <a:p>
            <a:r>
              <a:t>Texte du titre</a:t>
            </a:r>
          </a:p>
        </p:txBody>
      </p:sp>
      <p:sp>
        <p:nvSpPr>
          <p:cNvPr id="425"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2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433" name="Texte du titre"/>
          <p:cNvSpPr txBox="1">
            <a:spLocks noGrp="1"/>
          </p:cNvSpPr>
          <p:nvPr>
            <p:ph type="title"/>
          </p:nvPr>
        </p:nvSpPr>
        <p:spPr>
          <a:xfrm>
            <a:off x="998219" y="2279651"/>
            <a:ext cx="12618721" cy="3803650"/>
          </a:xfrm>
          <a:prstGeom prst="rect">
            <a:avLst/>
          </a:prstGeom>
        </p:spPr>
        <p:txBody>
          <a:bodyPr anchor="b"/>
          <a:lstStyle>
            <a:lvl1pPr>
              <a:defRPr sz="7200"/>
            </a:lvl1pPr>
          </a:lstStyle>
          <a:p>
            <a:r>
              <a:t>Texte du titre</a:t>
            </a:r>
          </a:p>
        </p:txBody>
      </p:sp>
      <p:sp>
        <p:nvSpPr>
          <p:cNvPr id="434" name="Texte niveau 1…"/>
          <p:cNvSpPr txBox="1">
            <a:spLocks noGrp="1"/>
          </p:cNvSpPr>
          <p:nvPr>
            <p:ph type="body" sz="quarter" idx="1"/>
          </p:nvPr>
        </p:nvSpPr>
        <p:spPr>
          <a:xfrm>
            <a:off x="998219" y="6119285"/>
            <a:ext cx="12618721" cy="2000250"/>
          </a:xfrm>
          <a:prstGeom prst="rect">
            <a:avLst/>
          </a:prstGeom>
        </p:spPr>
        <p:txBody>
          <a:bodyPr/>
          <a:lstStyle>
            <a:lvl1pPr marL="0" indent="0">
              <a:buSzTx/>
              <a:buFontTx/>
              <a:buNone/>
              <a:defRPr sz="2800">
                <a:solidFill>
                  <a:srgbClr val="888888"/>
                </a:solidFill>
              </a:defRPr>
            </a:lvl1pPr>
            <a:lvl2pPr marL="0" indent="548640">
              <a:buSzTx/>
              <a:buFontTx/>
              <a:buNone/>
              <a:defRPr sz="2800">
                <a:solidFill>
                  <a:srgbClr val="888888"/>
                </a:solidFill>
              </a:defRPr>
            </a:lvl2pPr>
            <a:lvl3pPr marL="0" indent="1097280">
              <a:buSzTx/>
              <a:buFontTx/>
              <a:buNone/>
              <a:defRPr sz="2800">
                <a:solidFill>
                  <a:srgbClr val="888888"/>
                </a:solidFill>
              </a:defRPr>
            </a:lvl3pPr>
            <a:lvl4pPr marL="0" indent="1645920">
              <a:buSzTx/>
              <a:buFontTx/>
              <a:buNone/>
              <a:defRPr sz="2800">
                <a:solidFill>
                  <a:srgbClr val="888888"/>
                </a:solidFill>
              </a:defRPr>
            </a:lvl4pPr>
            <a:lvl5pPr marL="0" indent="2194560">
              <a:buSzTx/>
              <a:buFontTx/>
              <a:buNone/>
              <a:defRPr sz="28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43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442" name="Texte du titre"/>
          <p:cNvSpPr txBox="1">
            <a:spLocks noGrp="1"/>
          </p:cNvSpPr>
          <p:nvPr>
            <p:ph type="title"/>
          </p:nvPr>
        </p:nvSpPr>
        <p:spPr>
          <a:prstGeom prst="rect">
            <a:avLst/>
          </a:prstGeom>
        </p:spPr>
        <p:txBody>
          <a:bodyPr/>
          <a:lstStyle/>
          <a:p>
            <a:r>
              <a:t>Texte du titre</a:t>
            </a:r>
          </a:p>
        </p:txBody>
      </p:sp>
      <p:sp>
        <p:nvSpPr>
          <p:cNvPr id="443" name="Texte niveau 1…"/>
          <p:cNvSpPr txBox="1">
            <a:spLocks noGrp="1"/>
          </p:cNvSpPr>
          <p:nvPr>
            <p:ph type="body" sz="half" idx="1"/>
          </p:nvPr>
        </p:nvSpPr>
        <p:spPr>
          <a:xfrm>
            <a:off x="1005839" y="2434166"/>
            <a:ext cx="6217922" cy="5801785"/>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4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51" name="Texte du titre"/>
          <p:cNvSpPr txBox="1">
            <a:spLocks noGrp="1"/>
          </p:cNvSpPr>
          <p:nvPr>
            <p:ph type="title"/>
          </p:nvPr>
        </p:nvSpPr>
        <p:spPr>
          <a:xfrm>
            <a:off x="1007746" y="486833"/>
            <a:ext cx="12618720" cy="1767418"/>
          </a:xfrm>
          <a:prstGeom prst="rect">
            <a:avLst/>
          </a:prstGeom>
        </p:spPr>
        <p:txBody>
          <a:bodyPr/>
          <a:lstStyle/>
          <a:p>
            <a:r>
              <a:t>Texte du titre</a:t>
            </a:r>
          </a:p>
        </p:txBody>
      </p:sp>
      <p:sp>
        <p:nvSpPr>
          <p:cNvPr id="452" name="Texte niveau 1…"/>
          <p:cNvSpPr txBox="1">
            <a:spLocks noGrp="1"/>
          </p:cNvSpPr>
          <p:nvPr>
            <p:ph type="body" sz="quarter" idx="1"/>
          </p:nvPr>
        </p:nvSpPr>
        <p:spPr>
          <a:xfrm>
            <a:off x="1007746" y="2241550"/>
            <a:ext cx="6189344" cy="1098550"/>
          </a:xfrm>
          <a:prstGeom prst="rect">
            <a:avLst/>
          </a:prstGeom>
        </p:spPr>
        <p:txBody>
          <a:bodyPr anchor="b"/>
          <a:lstStyle>
            <a:lvl1pPr marL="0" indent="0">
              <a:buSzTx/>
              <a:buFontTx/>
              <a:buNone/>
              <a:defRPr sz="2800" b="1"/>
            </a:lvl1pPr>
            <a:lvl2pPr marL="0" indent="548640">
              <a:buSzTx/>
              <a:buFontTx/>
              <a:buNone/>
              <a:defRPr sz="2800" b="1"/>
            </a:lvl2pPr>
            <a:lvl3pPr marL="0" indent="1097280">
              <a:buSzTx/>
              <a:buFontTx/>
              <a:buNone/>
              <a:defRPr sz="2800" b="1"/>
            </a:lvl3pPr>
            <a:lvl4pPr marL="0" indent="1645920">
              <a:buSzTx/>
              <a:buFontTx/>
              <a:buNone/>
              <a:defRPr sz="2800" b="1"/>
            </a:lvl4pPr>
            <a:lvl5pPr marL="0" indent="2194560">
              <a:buSzTx/>
              <a:buFontTx/>
              <a:buNone/>
              <a:defRPr sz="2800" b="1"/>
            </a:lvl5pPr>
          </a:lstStyle>
          <a:p>
            <a:r>
              <a:t>Texte niveau 1</a:t>
            </a:r>
          </a:p>
          <a:p>
            <a:pPr lvl="1"/>
            <a:r>
              <a:t>Texte niveau 2</a:t>
            </a:r>
          </a:p>
          <a:p>
            <a:pPr lvl="2"/>
            <a:r>
              <a:t>Texte niveau 3</a:t>
            </a:r>
          </a:p>
          <a:p>
            <a:pPr lvl="3"/>
            <a:r>
              <a:t>Texte niveau 4</a:t>
            </a:r>
          </a:p>
          <a:p>
            <a:pPr lvl="4"/>
            <a:r>
              <a:t>Texte niveau 5</a:t>
            </a:r>
          </a:p>
        </p:txBody>
      </p:sp>
      <p:sp>
        <p:nvSpPr>
          <p:cNvPr id="453" name="Espace réservé du texte 4"/>
          <p:cNvSpPr>
            <a:spLocks noGrp="1"/>
          </p:cNvSpPr>
          <p:nvPr>
            <p:ph type="body" sz="quarter" idx="21"/>
          </p:nvPr>
        </p:nvSpPr>
        <p:spPr>
          <a:xfrm>
            <a:off x="7406640" y="2241550"/>
            <a:ext cx="6219827" cy="1098550"/>
          </a:xfrm>
          <a:prstGeom prst="rect">
            <a:avLst/>
          </a:prstGeom>
        </p:spPr>
        <p:txBody>
          <a:bodyPr anchor="b"/>
          <a:lstStyle/>
          <a:p>
            <a:pPr marL="0" indent="0">
              <a:buSzTx/>
              <a:buFontTx/>
              <a:buNone/>
              <a:defRPr sz="2800" b="1"/>
            </a:pPr>
            <a:endParaRPr/>
          </a:p>
        </p:txBody>
      </p:sp>
      <p:sp>
        <p:nvSpPr>
          <p:cNvPr id="45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461" name="Texte du titre"/>
          <p:cNvSpPr txBox="1">
            <a:spLocks noGrp="1"/>
          </p:cNvSpPr>
          <p:nvPr>
            <p:ph type="title"/>
          </p:nvPr>
        </p:nvSpPr>
        <p:spPr>
          <a:prstGeom prst="rect">
            <a:avLst/>
          </a:prstGeom>
        </p:spPr>
        <p:txBody>
          <a:bodyPr/>
          <a:lstStyle/>
          <a:p>
            <a:r>
              <a:t>Texte du titre</a:t>
            </a:r>
          </a:p>
        </p:txBody>
      </p:sp>
      <p:sp>
        <p:nvSpPr>
          <p:cNvPr id="46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46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mmaire_1">
    <p:spTree>
      <p:nvGrpSpPr>
        <p:cNvPr id="1" name=""/>
        <p:cNvGrpSpPr/>
        <p:nvPr/>
      </p:nvGrpSpPr>
      <p:grpSpPr>
        <a:xfrm>
          <a:off x="0" y="0"/>
          <a:ext cx="0" cy="0"/>
          <a:chOff x="0" y="0"/>
          <a:chExt cx="0" cy="0"/>
        </a:xfrm>
      </p:grpSpPr>
      <p:pic>
        <p:nvPicPr>
          <p:cNvPr id="43" name="Image 70" descr="Image 70"/>
          <p:cNvPicPr>
            <a:picLocks noChangeAspect="1"/>
          </p:cNvPicPr>
          <p:nvPr/>
        </p:nvPicPr>
        <p:blipFill>
          <a:blip r:embed="rId2">
            <a:extLst/>
          </a:blip>
          <a:stretch>
            <a:fillRect/>
          </a:stretch>
        </p:blipFill>
        <p:spPr>
          <a:xfrm flipH="1">
            <a:off x="-267" y="0"/>
            <a:ext cx="7315204" cy="9144000"/>
          </a:xfrm>
          <a:prstGeom prst="rect">
            <a:avLst/>
          </a:prstGeom>
          <a:ln w="12700">
            <a:miter lim="400000"/>
          </a:ln>
        </p:spPr>
      </p:pic>
      <p:sp>
        <p:nvSpPr>
          <p:cNvPr id="44" name="Texte niveau 1…"/>
          <p:cNvSpPr txBox="1">
            <a:spLocks noGrp="1"/>
          </p:cNvSpPr>
          <p:nvPr>
            <p:ph type="body" sz="quarter" idx="1" hasCustomPrompt="1"/>
          </p:nvPr>
        </p:nvSpPr>
        <p:spPr>
          <a:xfrm>
            <a:off x="7924800" y="1447800"/>
            <a:ext cx="5943602" cy="430888"/>
          </a:xfrm>
          <a:prstGeom prst="rect">
            <a:avLst/>
          </a:prstGeom>
        </p:spPr>
        <p:txBody>
          <a:bodyPr lIns="45718" tIns="45718" rIns="45718" bIns="45718"/>
          <a:lstStyle>
            <a:lvl1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1pPr>
            <a:lvl2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2pPr>
            <a:lvl3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3pPr>
            <a:lvl4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4pPr>
            <a:lvl5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5pPr>
          </a:lstStyle>
          <a:p>
            <a:r>
              <a:t>01</a:t>
            </a:r>
          </a:p>
          <a:p>
            <a:pPr lvl="1"/>
            <a:endParaRPr/>
          </a:p>
          <a:p>
            <a:pPr lvl="2"/>
            <a:endParaRPr/>
          </a:p>
          <a:p>
            <a:pPr lvl="3"/>
            <a:endParaRPr/>
          </a:p>
          <a:p>
            <a:pPr lvl="4"/>
            <a:endParaRPr/>
          </a:p>
        </p:txBody>
      </p:sp>
      <p:sp>
        <p:nvSpPr>
          <p:cNvPr id="45" name="Espace réservé du texte 43"/>
          <p:cNvSpPr>
            <a:spLocks noGrp="1"/>
          </p:cNvSpPr>
          <p:nvPr>
            <p:ph type="body" sz="quarter" idx="21" hasCustomPrompt="1"/>
          </p:nvPr>
        </p:nvSpPr>
        <p:spPr>
          <a:xfrm>
            <a:off x="7924800" y="2035175"/>
            <a:ext cx="5943602" cy="860425"/>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46" name="Espace réservé du texte 41"/>
          <p:cNvSpPr>
            <a:spLocks noGrp="1"/>
          </p:cNvSpPr>
          <p:nvPr>
            <p:ph type="body" sz="quarter" idx="22" hasCustomPrompt="1"/>
          </p:nvPr>
        </p:nvSpPr>
        <p:spPr>
          <a:xfrm>
            <a:off x="7924800" y="3276600"/>
            <a:ext cx="5943600"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02</a:t>
            </a:r>
          </a:p>
        </p:txBody>
      </p:sp>
      <p:sp>
        <p:nvSpPr>
          <p:cNvPr id="47" name="Espace réservé du texte 43"/>
          <p:cNvSpPr>
            <a:spLocks noGrp="1"/>
          </p:cNvSpPr>
          <p:nvPr>
            <p:ph type="body" sz="quarter" idx="23" hasCustomPrompt="1"/>
          </p:nvPr>
        </p:nvSpPr>
        <p:spPr>
          <a:xfrm>
            <a:off x="7924800" y="3863976"/>
            <a:ext cx="5943600" cy="860428"/>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48" name="Espace réservé du texte 41"/>
          <p:cNvSpPr>
            <a:spLocks noGrp="1"/>
          </p:cNvSpPr>
          <p:nvPr>
            <p:ph type="body" sz="quarter" idx="24" hasCustomPrompt="1"/>
          </p:nvPr>
        </p:nvSpPr>
        <p:spPr>
          <a:xfrm>
            <a:off x="7924800" y="5105400"/>
            <a:ext cx="5943600"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03</a:t>
            </a:r>
          </a:p>
        </p:txBody>
      </p:sp>
      <p:sp>
        <p:nvSpPr>
          <p:cNvPr id="49" name="Espace réservé du texte 43"/>
          <p:cNvSpPr>
            <a:spLocks noGrp="1"/>
          </p:cNvSpPr>
          <p:nvPr>
            <p:ph type="body" sz="quarter" idx="25" hasCustomPrompt="1"/>
          </p:nvPr>
        </p:nvSpPr>
        <p:spPr>
          <a:xfrm>
            <a:off x="7924800" y="5692776"/>
            <a:ext cx="5943600" cy="860428"/>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50" name="Espace réservé du texte 41"/>
          <p:cNvSpPr>
            <a:spLocks noGrp="1"/>
          </p:cNvSpPr>
          <p:nvPr>
            <p:ph type="body" sz="quarter" idx="26" hasCustomPrompt="1"/>
          </p:nvPr>
        </p:nvSpPr>
        <p:spPr>
          <a:xfrm>
            <a:off x="7924800" y="6934200"/>
            <a:ext cx="5943600"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04</a:t>
            </a:r>
          </a:p>
        </p:txBody>
      </p:sp>
      <p:sp>
        <p:nvSpPr>
          <p:cNvPr id="51" name="Espace réservé du texte 43"/>
          <p:cNvSpPr>
            <a:spLocks noGrp="1"/>
          </p:cNvSpPr>
          <p:nvPr>
            <p:ph type="body" sz="quarter" idx="27" hasCustomPrompt="1"/>
          </p:nvPr>
        </p:nvSpPr>
        <p:spPr>
          <a:xfrm>
            <a:off x="7924800" y="7521575"/>
            <a:ext cx="5943600" cy="860425"/>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52" name="ZoneTexte 17"/>
          <p:cNvSpPr txBox="1"/>
          <p:nvPr/>
        </p:nvSpPr>
        <p:spPr>
          <a:xfrm>
            <a:off x="503507" y="8748059"/>
            <a:ext cx="287909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FFFFFF"/>
                </a:solidFill>
                <a:latin typeface="Montserrat"/>
                <a:ea typeface="Montserrat"/>
                <a:cs typeface="Montserrat"/>
                <a:sym typeface="Montserrat"/>
              </a:defRPr>
            </a:lvl1pPr>
          </a:lstStyle>
          <a:p>
            <a:r>
              <a:t>Document confidentiel - Reproduction interdite</a:t>
            </a:r>
          </a:p>
        </p:txBody>
      </p:sp>
      <p:sp>
        <p:nvSpPr>
          <p:cNvPr id="53" name="Zone de texte 15"/>
          <p:cNvSpPr txBox="1"/>
          <p:nvPr/>
        </p:nvSpPr>
        <p:spPr>
          <a:xfrm>
            <a:off x="2428505" y="8449940"/>
            <a:ext cx="2561443"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FFFFFF"/>
                </a:solidFill>
                <a:latin typeface="Montserrat"/>
                <a:ea typeface="Montserrat"/>
                <a:cs typeface="Montserrat"/>
                <a:sym typeface="Montserrat"/>
              </a:defRPr>
            </a:lvl1pPr>
          </a:lstStyle>
          <a:p>
            <a:r>
              <a:t>Association loi 1901 affiliée à EMDR Europe</a:t>
            </a:r>
          </a:p>
        </p:txBody>
      </p:sp>
      <p:pic>
        <p:nvPicPr>
          <p:cNvPr id="54" name="Image 20" descr="Image 20"/>
          <p:cNvPicPr>
            <a:picLocks noChangeAspect="1"/>
          </p:cNvPicPr>
          <p:nvPr/>
        </p:nvPicPr>
        <p:blipFill>
          <a:blip r:embed="rId3">
            <a:extLst/>
          </a:blip>
          <a:stretch>
            <a:fillRect/>
          </a:stretch>
        </p:blipFill>
        <p:spPr>
          <a:xfrm>
            <a:off x="509342" y="8299969"/>
            <a:ext cx="1890231" cy="415855"/>
          </a:xfrm>
          <a:prstGeom prst="rect">
            <a:avLst/>
          </a:prstGeom>
          <a:ln w="12700">
            <a:miter lim="400000"/>
          </a:ln>
        </p:spPr>
      </p:pic>
      <p:pic>
        <p:nvPicPr>
          <p:cNvPr id="55" name="Image 21" descr="Image 21"/>
          <p:cNvPicPr>
            <a:picLocks noChangeAspect="1"/>
          </p:cNvPicPr>
          <p:nvPr/>
        </p:nvPicPr>
        <p:blipFill>
          <a:blip r:embed="rId4">
            <a:extLst/>
          </a:blip>
          <a:stretch>
            <a:fillRect/>
          </a:stretch>
        </p:blipFill>
        <p:spPr>
          <a:xfrm>
            <a:off x="514304" y="255103"/>
            <a:ext cx="2341935" cy="699054"/>
          </a:xfrm>
          <a:prstGeom prst="rect">
            <a:avLst/>
          </a:prstGeom>
          <a:ln w="12700">
            <a:miter lim="400000"/>
          </a:ln>
        </p:spPr>
      </p:pic>
      <p:sp>
        <p:nvSpPr>
          <p:cNvPr id="56" name="Rectangle 23"/>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57" name="Espace réservé du texte 41"/>
          <p:cNvSpPr>
            <a:spLocks noGrp="1"/>
          </p:cNvSpPr>
          <p:nvPr>
            <p:ph type="body" sz="quarter" idx="28"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58"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476" name="Texte du titre"/>
          <p:cNvSpPr txBox="1">
            <a:spLocks noGrp="1"/>
          </p:cNvSpPr>
          <p:nvPr>
            <p:ph type="title"/>
          </p:nvPr>
        </p:nvSpPr>
        <p:spPr>
          <a:xfrm>
            <a:off x="1007746" y="609600"/>
            <a:ext cx="4718685" cy="2133600"/>
          </a:xfrm>
          <a:prstGeom prst="rect">
            <a:avLst/>
          </a:prstGeom>
        </p:spPr>
        <p:txBody>
          <a:bodyPr anchor="b"/>
          <a:lstStyle>
            <a:lvl1pPr>
              <a:defRPr sz="3800"/>
            </a:lvl1pPr>
          </a:lstStyle>
          <a:p>
            <a:r>
              <a:t>Texte du titre</a:t>
            </a:r>
          </a:p>
        </p:txBody>
      </p:sp>
      <p:sp>
        <p:nvSpPr>
          <p:cNvPr id="477" name="Texte niveau 1…"/>
          <p:cNvSpPr txBox="1">
            <a:spLocks noGrp="1"/>
          </p:cNvSpPr>
          <p:nvPr>
            <p:ph type="body" sz="half" idx="1"/>
          </p:nvPr>
        </p:nvSpPr>
        <p:spPr>
          <a:xfrm>
            <a:off x="6219826" y="1316567"/>
            <a:ext cx="7406641" cy="6498167"/>
          </a:xfrm>
          <a:prstGeom prst="rect">
            <a:avLst/>
          </a:prstGeom>
        </p:spPr>
        <p:txBody>
          <a:bodyPr/>
          <a:lstStyle>
            <a:lvl1pPr>
              <a:defRPr sz="3800"/>
            </a:lvl1pPr>
            <a:lvl2pPr marL="864523" indent="-315883">
              <a:defRPr sz="3800"/>
            </a:lvl2pPr>
            <a:lvl3pPr marL="1469571" indent="-372291">
              <a:defRPr sz="3800"/>
            </a:lvl3pPr>
            <a:lvl4pPr marL="2080260" indent="-434340">
              <a:defRPr sz="3800"/>
            </a:lvl4pPr>
            <a:lvl5pPr marL="2628900" indent="-434340">
              <a:defRPr sz="3800"/>
            </a:lvl5pPr>
          </a:lstStyle>
          <a:p>
            <a:r>
              <a:t>Texte niveau 1</a:t>
            </a:r>
          </a:p>
          <a:p>
            <a:pPr lvl="1"/>
            <a:r>
              <a:t>Texte niveau 2</a:t>
            </a:r>
          </a:p>
          <a:p>
            <a:pPr lvl="2"/>
            <a:r>
              <a:t>Texte niveau 3</a:t>
            </a:r>
          </a:p>
          <a:p>
            <a:pPr lvl="3"/>
            <a:r>
              <a:t>Texte niveau 4</a:t>
            </a:r>
          </a:p>
          <a:p>
            <a:pPr lvl="4"/>
            <a:r>
              <a:t>Texte niveau 5</a:t>
            </a:r>
          </a:p>
        </p:txBody>
      </p:sp>
      <p:sp>
        <p:nvSpPr>
          <p:cNvPr id="478" name="Espace réservé du texte 3"/>
          <p:cNvSpPr>
            <a:spLocks noGrp="1"/>
          </p:cNvSpPr>
          <p:nvPr>
            <p:ph type="body" sz="quarter" idx="21"/>
          </p:nvPr>
        </p:nvSpPr>
        <p:spPr>
          <a:xfrm>
            <a:off x="1007746" y="2743200"/>
            <a:ext cx="4718685" cy="5082117"/>
          </a:xfrm>
          <a:prstGeom prst="rect">
            <a:avLst/>
          </a:prstGeom>
        </p:spPr>
        <p:txBody>
          <a:bodyPr/>
          <a:lstStyle/>
          <a:p>
            <a:pPr marL="0" indent="0">
              <a:buSzTx/>
              <a:buFontTx/>
              <a:buNone/>
              <a:defRPr sz="1900"/>
            </a:pPr>
            <a:endParaRPr/>
          </a:p>
        </p:txBody>
      </p:sp>
      <p:sp>
        <p:nvSpPr>
          <p:cNvPr id="47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486" name="Texte du titre"/>
          <p:cNvSpPr txBox="1">
            <a:spLocks noGrp="1"/>
          </p:cNvSpPr>
          <p:nvPr>
            <p:ph type="title"/>
          </p:nvPr>
        </p:nvSpPr>
        <p:spPr>
          <a:xfrm>
            <a:off x="1007746" y="609600"/>
            <a:ext cx="4718685" cy="2133600"/>
          </a:xfrm>
          <a:prstGeom prst="rect">
            <a:avLst/>
          </a:prstGeom>
        </p:spPr>
        <p:txBody>
          <a:bodyPr anchor="b"/>
          <a:lstStyle>
            <a:lvl1pPr>
              <a:defRPr sz="3800"/>
            </a:lvl1pPr>
          </a:lstStyle>
          <a:p>
            <a:r>
              <a:t>Texte du titre</a:t>
            </a:r>
          </a:p>
        </p:txBody>
      </p:sp>
      <p:sp>
        <p:nvSpPr>
          <p:cNvPr id="487" name="Espace réservé pour une image  2"/>
          <p:cNvSpPr>
            <a:spLocks noGrp="1"/>
          </p:cNvSpPr>
          <p:nvPr>
            <p:ph type="pic" sz="half" idx="21"/>
          </p:nvPr>
        </p:nvSpPr>
        <p:spPr>
          <a:xfrm>
            <a:off x="6219826" y="1316567"/>
            <a:ext cx="7406641" cy="6498167"/>
          </a:xfrm>
          <a:prstGeom prst="rect">
            <a:avLst/>
          </a:prstGeom>
        </p:spPr>
        <p:txBody>
          <a:bodyPr lIns="91439" rIns="91439">
            <a:noAutofit/>
          </a:bodyPr>
          <a:lstStyle/>
          <a:p>
            <a:endParaRPr/>
          </a:p>
        </p:txBody>
      </p:sp>
      <p:sp>
        <p:nvSpPr>
          <p:cNvPr id="488" name="Texte niveau 1…"/>
          <p:cNvSpPr txBox="1">
            <a:spLocks noGrp="1"/>
          </p:cNvSpPr>
          <p:nvPr>
            <p:ph type="body" sz="quarter" idx="1"/>
          </p:nvPr>
        </p:nvSpPr>
        <p:spPr>
          <a:xfrm>
            <a:off x="1007746" y="2743200"/>
            <a:ext cx="4718685" cy="5082117"/>
          </a:xfrm>
          <a:prstGeom prst="rect">
            <a:avLst/>
          </a:prstGeom>
        </p:spPr>
        <p:txBody>
          <a:bodyPr/>
          <a:lstStyle>
            <a:lvl1pPr marL="0" indent="0">
              <a:buSzTx/>
              <a:buFontTx/>
              <a:buNone/>
              <a:defRPr sz="1900"/>
            </a:lvl1pPr>
            <a:lvl2pPr marL="0" indent="548640">
              <a:buSzTx/>
              <a:buFontTx/>
              <a:buNone/>
              <a:defRPr sz="1900"/>
            </a:lvl2pPr>
            <a:lvl3pPr marL="0" indent="1097280">
              <a:buSzTx/>
              <a:buFontTx/>
              <a:buNone/>
              <a:defRPr sz="1900"/>
            </a:lvl3pPr>
            <a:lvl4pPr marL="0" indent="1645920">
              <a:buSzTx/>
              <a:buFontTx/>
              <a:buNone/>
              <a:defRPr sz="1900"/>
            </a:lvl4pPr>
            <a:lvl5pPr marL="0" indent="2194560">
              <a:buSzTx/>
              <a:buFontTx/>
              <a:buNone/>
              <a:defRPr sz="1900"/>
            </a:lvl5pPr>
          </a:lstStyle>
          <a:p>
            <a:r>
              <a:t>Texte niveau 1</a:t>
            </a:r>
          </a:p>
          <a:p>
            <a:pPr lvl="1"/>
            <a:r>
              <a:t>Texte niveau 2</a:t>
            </a:r>
          </a:p>
          <a:p>
            <a:pPr lvl="2"/>
            <a:r>
              <a:t>Texte niveau 3</a:t>
            </a:r>
          </a:p>
          <a:p>
            <a:pPr lvl="3"/>
            <a:r>
              <a:t>Texte niveau 4</a:t>
            </a:r>
          </a:p>
          <a:p>
            <a:pPr lvl="4"/>
            <a:r>
              <a:t>Texte niveau 5</a:t>
            </a:r>
          </a:p>
        </p:txBody>
      </p:sp>
      <p:sp>
        <p:nvSpPr>
          <p:cNvPr id="48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ommaire_2">
    <p:spTree>
      <p:nvGrpSpPr>
        <p:cNvPr id="1" name=""/>
        <p:cNvGrpSpPr/>
        <p:nvPr/>
      </p:nvGrpSpPr>
      <p:grpSpPr>
        <a:xfrm>
          <a:off x="0" y="0"/>
          <a:ext cx="0" cy="0"/>
          <a:chOff x="0" y="0"/>
          <a:chExt cx="0" cy="0"/>
        </a:xfrm>
      </p:grpSpPr>
      <p:pic>
        <p:nvPicPr>
          <p:cNvPr id="65" name="Image 24" descr="Image 24"/>
          <p:cNvPicPr>
            <a:picLocks noChangeAspect="1"/>
          </p:cNvPicPr>
          <p:nvPr/>
        </p:nvPicPr>
        <p:blipFill>
          <a:blip r:embed="rId2">
            <a:alphaModFix amt="5000"/>
            <a:extLst/>
          </a:blip>
          <a:stretch>
            <a:fillRect/>
          </a:stretch>
        </p:blipFill>
        <p:spPr>
          <a:xfrm>
            <a:off x="10512073" y="7239365"/>
            <a:ext cx="4270727" cy="2057035"/>
          </a:xfrm>
          <a:prstGeom prst="rect">
            <a:avLst/>
          </a:prstGeom>
          <a:ln w="12700">
            <a:miter lim="400000"/>
          </a:ln>
        </p:spPr>
      </p:pic>
      <p:sp>
        <p:nvSpPr>
          <p:cNvPr id="66" name="Texte niveau 1…"/>
          <p:cNvSpPr txBox="1">
            <a:spLocks noGrp="1"/>
          </p:cNvSpPr>
          <p:nvPr>
            <p:ph type="body" sz="quarter" idx="1" hasCustomPrompt="1"/>
          </p:nvPr>
        </p:nvSpPr>
        <p:spPr>
          <a:xfrm>
            <a:off x="7924800" y="1447800"/>
            <a:ext cx="5943602" cy="430888"/>
          </a:xfrm>
          <a:prstGeom prst="rect">
            <a:avLst/>
          </a:prstGeom>
        </p:spPr>
        <p:txBody>
          <a:bodyPr lIns="45718" tIns="45718" rIns="45718" bIns="45718"/>
          <a:lstStyle>
            <a:lvl1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1pPr>
            <a:lvl2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2pPr>
            <a:lvl3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3pPr>
            <a:lvl4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4pPr>
            <a:lvl5pPr marL="0" indent="0" defTabSz="914400">
              <a:lnSpc>
                <a:spcPct val="100000"/>
              </a:lnSpc>
              <a:spcBef>
                <a:spcPts val="0"/>
              </a:spcBef>
              <a:buSzTx/>
              <a:buFontTx/>
              <a:buNone/>
              <a:defRPr sz="2700" b="1">
                <a:solidFill>
                  <a:srgbClr val="0067A0"/>
                </a:solidFill>
                <a:latin typeface="Montserrat Alternates"/>
                <a:ea typeface="Montserrat Alternates"/>
                <a:cs typeface="Montserrat Alternates"/>
                <a:sym typeface="Montserrat Alternates"/>
              </a:defRPr>
            </a:lvl5pPr>
          </a:lstStyle>
          <a:p>
            <a:r>
              <a:t>05</a:t>
            </a:r>
          </a:p>
          <a:p>
            <a:pPr lvl="1"/>
            <a:endParaRPr/>
          </a:p>
          <a:p>
            <a:pPr lvl="2"/>
            <a:endParaRPr/>
          </a:p>
          <a:p>
            <a:pPr lvl="3"/>
            <a:endParaRPr/>
          </a:p>
          <a:p>
            <a:pPr lvl="4"/>
            <a:endParaRPr/>
          </a:p>
        </p:txBody>
      </p:sp>
      <p:sp>
        <p:nvSpPr>
          <p:cNvPr id="67" name="Espace réservé du texte 43"/>
          <p:cNvSpPr>
            <a:spLocks noGrp="1"/>
          </p:cNvSpPr>
          <p:nvPr>
            <p:ph type="body" sz="quarter" idx="21" hasCustomPrompt="1"/>
          </p:nvPr>
        </p:nvSpPr>
        <p:spPr>
          <a:xfrm>
            <a:off x="7924800" y="2035175"/>
            <a:ext cx="5943602" cy="860425"/>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68" name="Espace réservé du texte 41"/>
          <p:cNvSpPr>
            <a:spLocks noGrp="1"/>
          </p:cNvSpPr>
          <p:nvPr>
            <p:ph type="body" sz="quarter" idx="22" hasCustomPrompt="1"/>
          </p:nvPr>
        </p:nvSpPr>
        <p:spPr>
          <a:xfrm>
            <a:off x="7924800" y="3276600"/>
            <a:ext cx="5943600"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06</a:t>
            </a:r>
          </a:p>
        </p:txBody>
      </p:sp>
      <p:sp>
        <p:nvSpPr>
          <p:cNvPr id="69" name="Espace réservé du texte 43"/>
          <p:cNvSpPr>
            <a:spLocks noGrp="1"/>
          </p:cNvSpPr>
          <p:nvPr>
            <p:ph type="body" sz="quarter" idx="23" hasCustomPrompt="1"/>
          </p:nvPr>
        </p:nvSpPr>
        <p:spPr>
          <a:xfrm>
            <a:off x="7924800" y="3863976"/>
            <a:ext cx="5943600" cy="860428"/>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70" name="Espace réservé du texte 41"/>
          <p:cNvSpPr>
            <a:spLocks noGrp="1"/>
          </p:cNvSpPr>
          <p:nvPr>
            <p:ph type="body" sz="quarter" idx="24" hasCustomPrompt="1"/>
          </p:nvPr>
        </p:nvSpPr>
        <p:spPr>
          <a:xfrm>
            <a:off x="7924800" y="5105400"/>
            <a:ext cx="5943600"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07</a:t>
            </a:r>
          </a:p>
        </p:txBody>
      </p:sp>
      <p:sp>
        <p:nvSpPr>
          <p:cNvPr id="71" name="Espace réservé du texte 43"/>
          <p:cNvSpPr>
            <a:spLocks noGrp="1"/>
          </p:cNvSpPr>
          <p:nvPr>
            <p:ph type="body" sz="quarter" idx="25" hasCustomPrompt="1"/>
          </p:nvPr>
        </p:nvSpPr>
        <p:spPr>
          <a:xfrm>
            <a:off x="7924800" y="5692776"/>
            <a:ext cx="5943600" cy="860428"/>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72" name="Espace réservé du texte 41"/>
          <p:cNvSpPr>
            <a:spLocks noGrp="1"/>
          </p:cNvSpPr>
          <p:nvPr>
            <p:ph type="body" sz="quarter" idx="26" hasCustomPrompt="1"/>
          </p:nvPr>
        </p:nvSpPr>
        <p:spPr>
          <a:xfrm>
            <a:off x="7924800" y="6934200"/>
            <a:ext cx="5943600"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08</a:t>
            </a:r>
          </a:p>
        </p:txBody>
      </p:sp>
      <p:sp>
        <p:nvSpPr>
          <p:cNvPr id="73" name="Espace réservé du texte 43"/>
          <p:cNvSpPr>
            <a:spLocks noGrp="1"/>
          </p:cNvSpPr>
          <p:nvPr>
            <p:ph type="body" sz="quarter" idx="27" hasCustomPrompt="1"/>
          </p:nvPr>
        </p:nvSpPr>
        <p:spPr>
          <a:xfrm>
            <a:off x="7924800" y="7521575"/>
            <a:ext cx="5943600" cy="860425"/>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74" name="Espace réservé du texte 41"/>
          <p:cNvSpPr>
            <a:spLocks noGrp="1"/>
          </p:cNvSpPr>
          <p:nvPr>
            <p:ph type="body" sz="quarter" idx="28" hasCustomPrompt="1"/>
          </p:nvPr>
        </p:nvSpPr>
        <p:spPr>
          <a:xfrm>
            <a:off x="838200" y="1447800"/>
            <a:ext cx="5943600"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01</a:t>
            </a:r>
          </a:p>
        </p:txBody>
      </p:sp>
      <p:sp>
        <p:nvSpPr>
          <p:cNvPr id="75" name="Espace réservé du texte 43"/>
          <p:cNvSpPr>
            <a:spLocks noGrp="1"/>
          </p:cNvSpPr>
          <p:nvPr>
            <p:ph type="body" sz="quarter" idx="29" hasCustomPrompt="1"/>
          </p:nvPr>
        </p:nvSpPr>
        <p:spPr>
          <a:xfrm>
            <a:off x="838200" y="2035175"/>
            <a:ext cx="5943600" cy="860425"/>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76" name="Espace réservé du texte 41"/>
          <p:cNvSpPr>
            <a:spLocks noGrp="1"/>
          </p:cNvSpPr>
          <p:nvPr>
            <p:ph type="body" sz="quarter" idx="30" hasCustomPrompt="1"/>
          </p:nvPr>
        </p:nvSpPr>
        <p:spPr>
          <a:xfrm>
            <a:off x="838196" y="3276600"/>
            <a:ext cx="5943606"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02</a:t>
            </a:r>
          </a:p>
        </p:txBody>
      </p:sp>
      <p:sp>
        <p:nvSpPr>
          <p:cNvPr id="77" name="Espace réservé du texte 43"/>
          <p:cNvSpPr>
            <a:spLocks noGrp="1"/>
          </p:cNvSpPr>
          <p:nvPr>
            <p:ph type="body" sz="quarter" idx="31" hasCustomPrompt="1"/>
          </p:nvPr>
        </p:nvSpPr>
        <p:spPr>
          <a:xfrm>
            <a:off x="838196" y="3863976"/>
            <a:ext cx="5943606" cy="860428"/>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78" name="Espace réservé du texte 41"/>
          <p:cNvSpPr>
            <a:spLocks noGrp="1"/>
          </p:cNvSpPr>
          <p:nvPr>
            <p:ph type="body" sz="quarter" idx="32" hasCustomPrompt="1"/>
          </p:nvPr>
        </p:nvSpPr>
        <p:spPr>
          <a:xfrm>
            <a:off x="838196" y="5105400"/>
            <a:ext cx="5943606"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03</a:t>
            </a:r>
          </a:p>
        </p:txBody>
      </p:sp>
      <p:sp>
        <p:nvSpPr>
          <p:cNvPr id="79" name="Espace réservé du texte 43"/>
          <p:cNvSpPr>
            <a:spLocks noGrp="1"/>
          </p:cNvSpPr>
          <p:nvPr>
            <p:ph type="body" sz="quarter" idx="33" hasCustomPrompt="1"/>
          </p:nvPr>
        </p:nvSpPr>
        <p:spPr>
          <a:xfrm>
            <a:off x="838196" y="5692776"/>
            <a:ext cx="5943606" cy="860428"/>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80" name="Espace réservé du texte 41"/>
          <p:cNvSpPr>
            <a:spLocks noGrp="1"/>
          </p:cNvSpPr>
          <p:nvPr>
            <p:ph type="body" sz="quarter" idx="34" hasCustomPrompt="1"/>
          </p:nvPr>
        </p:nvSpPr>
        <p:spPr>
          <a:xfrm>
            <a:off x="838196" y="6934200"/>
            <a:ext cx="5943606" cy="430888"/>
          </a:xfrm>
          <a:prstGeom prst="rect">
            <a:avLst/>
          </a:prstGeom>
        </p:spPr>
        <p:txBody>
          <a:bodyPr lIns="45718" tIns="45718" rIns="45718" bIns="45718"/>
          <a:lstStyle>
            <a:lvl1pPr marL="0" indent="0" defTabSz="768094">
              <a:lnSpc>
                <a:spcPct val="100000"/>
              </a:lnSpc>
              <a:spcBef>
                <a:spcPts val="0"/>
              </a:spcBef>
              <a:buSzTx/>
              <a:buFontTx/>
              <a:buNone/>
              <a:defRPr sz="2200" b="1">
                <a:solidFill>
                  <a:srgbClr val="0067A0"/>
                </a:solidFill>
                <a:latin typeface="Montserrat Alternates"/>
                <a:ea typeface="Montserrat Alternates"/>
                <a:cs typeface="Montserrat Alternates"/>
                <a:sym typeface="Montserrat Alternates"/>
              </a:defRPr>
            </a:lvl1pPr>
          </a:lstStyle>
          <a:p>
            <a:r>
              <a:t>04</a:t>
            </a:r>
          </a:p>
        </p:txBody>
      </p:sp>
      <p:sp>
        <p:nvSpPr>
          <p:cNvPr id="81" name="Espace réservé du texte 43"/>
          <p:cNvSpPr>
            <a:spLocks noGrp="1"/>
          </p:cNvSpPr>
          <p:nvPr>
            <p:ph type="body" sz="quarter" idx="35" hasCustomPrompt="1"/>
          </p:nvPr>
        </p:nvSpPr>
        <p:spPr>
          <a:xfrm>
            <a:off x="838196" y="7521575"/>
            <a:ext cx="5943606" cy="860425"/>
          </a:xfrm>
          <a:prstGeom prst="rect">
            <a:avLst/>
          </a:prstGeom>
        </p:spPr>
        <p:txBody>
          <a:bodyPr lIns="45718" tIns="45718" rIns="45718" bIns="45718"/>
          <a:lstStyle>
            <a:lvl1pPr marL="0" indent="0" defTabSz="914400">
              <a:lnSpc>
                <a:spcPct val="100000"/>
              </a:lnSpc>
              <a:spcBef>
                <a:spcPts val="0"/>
              </a:spcBef>
              <a:buSzTx/>
              <a:buFontTx/>
              <a:buNone/>
              <a:defRPr sz="1800">
                <a:solidFill>
                  <a:srgbClr val="666666"/>
                </a:solidFill>
                <a:latin typeface="Montserrat Medium"/>
                <a:ea typeface="Montserrat Medium"/>
                <a:cs typeface="Montserrat Medium"/>
                <a:sym typeface="Montserrat Medium"/>
              </a:defRPr>
            </a:lvl1pPr>
          </a:lstStyle>
          <a:p>
            <a:r>
              <a:t>Titre de la partie</a:t>
            </a:r>
          </a:p>
        </p:txBody>
      </p:sp>
      <p:sp>
        <p:nvSpPr>
          <p:cNvPr id="82" name="ZoneTexte 34"/>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83" name="Image 36" descr="Image 36"/>
          <p:cNvPicPr>
            <a:picLocks noChangeAspect="1"/>
          </p:cNvPicPr>
          <p:nvPr/>
        </p:nvPicPr>
        <p:blipFill>
          <a:blip r:embed="rId3">
            <a:extLst/>
          </a:blip>
          <a:stretch>
            <a:fillRect/>
          </a:stretch>
        </p:blipFill>
        <p:spPr>
          <a:xfrm>
            <a:off x="514301" y="255103"/>
            <a:ext cx="2341936" cy="699054"/>
          </a:xfrm>
          <a:prstGeom prst="rect">
            <a:avLst/>
          </a:prstGeom>
          <a:ln w="12700">
            <a:miter lim="400000"/>
          </a:ln>
        </p:spPr>
      </p:pic>
      <p:sp>
        <p:nvSpPr>
          <p:cNvPr id="84"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85" name="Image 39" descr="Image 39"/>
          <p:cNvPicPr>
            <a:picLocks noChangeAspect="1"/>
          </p:cNvPicPr>
          <p:nvPr/>
        </p:nvPicPr>
        <p:blipFill>
          <a:blip r:embed="rId4">
            <a:extLst/>
          </a:blip>
          <a:stretch>
            <a:fillRect/>
          </a:stretch>
        </p:blipFill>
        <p:spPr>
          <a:xfrm>
            <a:off x="3296615" y="8604769"/>
            <a:ext cx="1890235" cy="415855"/>
          </a:xfrm>
          <a:prstGeom prst="rect">
            <a:avLst/>
          </a:prstGeom>
          <a:ln w="12700">
            <a:miter lim="400000"/>
          </a:ln>
        </p:spPr>
      </p:pic>
      <p:sp>
        <p:nvSpPr>
          <p:cNvPr id="86" name="Rectangle 40"/>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87" name="Espace réservé du texte 41"/>
          <p:cNvSpPr>
            <a:spLocks noGrp="1"/>
          </p:cNvSpPr>
          <p:nvPr>
            <p:ph type="body" sz="quarter" idx="36"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88"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texte_1">
    <p:spTree>
      <p:nvGrpSpPr>
        <p:cNvPr id="1" name=""/>
        <p:cNvGrpSpPr/>
        <p:nvPr/>
      </p:nvGrpSpPr>
      <p:grpSpPr>
        <a:xfrm>
          <a:off x="0" y="0"/>
          <a:ext cx="0" cy="0"/>
          <a:chOff x="0" y="0"/>
          <a:chExt cx="0" cy="0"/>
        </a:xfrm>
      </p:grpSpPr>
      <p:pic>
        <p:nvPicPr>
          <p:cNvPr id="95" name="Image 27" descr="Image 27"/>
          <p:cNvPicPr>
            <a:picLocks noChangeAspect="1"/>
          </p:cNvPicPr>
          <p:nvPr/>
        </p:nvPicPr>
        <p:blipFill>
          <a:blip r:embed="rId2">
            <a:alphaModFix amt="5000"/>
            <a:extLst/>
          </a:blip>
          <a:stretch>
            <a:fillRect/>
          </a:stretch>
        </p:blipFill>
        <p:spPr>
          <a:xfrm>
            <a:off x="10512073" y="7239365"/>
            <a:ext cx="4270727" cy="2057035"/>
          </a:xfrm>
          <a:prstGeom prst="rect">
            <a:avLst/>
          </a:prstGeom>
          <a:ln w="12700">
            <a:miter lim="400000"/>
          </a:ln>
        </p:spPr>
      </p:pic>
      <p:pic>
        <p:nvPicPr>
          <p:cNvPr id="96" name="Image 29" descr="Image 29"/>
          <p:cNvPicPr>
            <a:picLocks noChangeAspect="1"/>
          </p:cNvPicPr>
          <p:nvPr/>
        </p:nvPicPr>
        <p:blipFill>
          <a:blip r:embed="rId3">
            <a:alphaModFix amt="5000"/>
            <a:extLst/>
          </a:blip>
          <a:stretch>
            <a:fillRect/>
          </a:stretch>
        </p:blipFill>
        <p:spPr>
          <a:xfrm>
            <a:off x="-2135366" y="1524000"/>
            <a:ext cx="4270732" cy="2057033"/>
          </a:xfrm>
          <a:prstGeom prst="rect">
            <a:avLst/>
          </a:prstGeom>
          <a:ln w="12700">
            <a:miter lim="400000"/>
          </a:ln>
        </p:spPr>
      </p:pic>
      <p:sp>
        <p:nvSpPr>
          <p:cNvPr id="97" name="ZoneTexte 16"/>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98" name="Image 23" descr="Image 23"/>
          <p:cNvPicPr>
            <a:picLocks noChangeAspect="1"/>
          </p:cNvPicPr>
          <p:nvPr/>
        </p:nvPicPr>
        <p:blipFill>
          <a:blip r:embed="rId4">
            <a:extLst/>
          </a:blip>
          <a:stretch>
            <a:fillRect/>
          </a:stretch>
        </p:blipFill>
        <p:spPr>
          <a:xfrm>
            <a:off x="514301" y="255103"/>
            <a:ext cx="2341936" cy="699054"/>
          </a:xfrm>
          <a:prstGeom prst="rect">
            <a:avLst/>
          </a:prstGeom>
          <a:ln w="12700">
            <a:miter lim="400000"/>
          </a:ln>
        </p:spPr>
      </p:pic>
      <p:sp>
        <p:nvSpPr>
          <p:cNvPr id="99"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100" name="Image 28" descr="Image 28"/>
          <p:cNvPicPr>
            <a:picLocks noChangeAspect="1"/>
          </p:cNvPicPr>
          <p:nvPr/>
        </p:nvPicPr>
        <p:blipFill>
          <a:blip r:embed="rId5">
            <a:extLst/>
          </a:blip>
          <a:stretch>
            <a:fillRect/>
          </a:stretch>
        </p:blipFill>
        <p:spPr>
          <a:xfrm>
            <a:off x="3296615" y="8604769"/>
            <a:ext cx="1890235" cy="415855"/>
          </a:xfrm>
          <a:prstGeom prst="rect">
            <a:avLst/>
          </a:prstGeom>
          <a:ln w="12700">
            <a:miter lim="400000"/>
          </a:ln>
        </p:spPr>
      </p:pic>
      <p:sp>
        <p:nvSpPr>
          <p:cNvPr id="101" name="Rectangle 30"/>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102" name="Texte niveau 1…"/>
          <p:cNvSpPr txBox="1">
            <a:spLocks noGrp="1"/>
          </p:cNvSpPr>
          <p:nvPr>
            <p:ph type="body" idx="1" hasCustomPrompt="1"/>
          </p:nvPr>
        </p:nvSpPr>
        <p:spPr>
          <a:xfrm>
            <a:off x="762000" y="2893510"/>
            <a:ext cx="13106400" cy="5488491"/>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vl2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2pPr>
            <a:lvl3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3pPr>
            <a:lvl4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4pPr>
            <a:lvl5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5pPr>
          </a:lstStyle>
          <a:p>
            <a:r>
              <a:t>Cliquez pour modifier le texte</a:t>
            </a:r>
          </a:p>
          <a:p>
            <a:pPr lvl="1"/>
            <a:endParaRPr/>
          </a:p>
          <a:p>
            <a:pPr lvl="2"/>
            <a:endParaRPr/>
          </a:p>
          <a:p>
            <a:pPr lvl="3"/>
            <a:endParaRPr/>
          </a:p>
          <a:p>
            <a:pPr lvl="4"/>
            <a:endParaRPr/>
          </a:p>
        </p:txBody>
      </p:sp>
      <p:sp>
        <p:nvSpPr>
          <p:cNvPr id="103" name="Espace réservé du texte 59"/>
          <p:cNvSpPr>
            <a:spLocks noGrp="1"/>
          </p:cNvSpPr>
          <p:nvPr>
            <p:ph type="body" sz="quarter" idx="21" hasCustomPrompt="1"/>
          </p:nvPr>
        </p:nvSpPr>
        <p:spPr>
          <a:xfrm>
            <a:off x="762000" y="1371600"/>
            <a:ext cx="13106400" cy="1203419"/>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1pPr>
          </a:lstStyle>
          <a:p>
            <a:r>
              <a:t>Titre</a:t>
            </a:r>
          </a:p>
        </p:txBody>
      </p:sp>
      <p:sp>
        <p:nvSpPr>
          <p:cNvPr id="104" name="Espace réservé du texte 41"/>
          <p:cNvSpPr>
            <a:spLocks noGrp="1"/>
          </p:cNvSpPr>
          <p:nvPr>
            <p:ph type="body" sz="quarter" idx="22"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105"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 2 textes_1">
    <p:spTree>
      <p:nvGrpSpPr>
        <p:cNvPr id="1" name=""/>
        <p:cNvGrpSpPr/>
        <p:nvPr/>
      </p:nvGrpSpPr>
      <p:grpSpPr>
        <a:xfrm>
          <a:off x="0" y="0"/>
          <a:ext cx="0" cy="0"/>
          <a:chOff x="0" y="0"/>
          <a:chExt cx="0" cy="0"/>
        </a:xfrm>
      </p:grpSpPr>
      <p:pic>
        <p:nvPicPr>
          <p:cNvPr id="112" name="Image 27" descr="Image 27"/>
          <p:cNvPicPr>
            <a:picLocks noChangeAspect="1"/>
          </p:cNvPicPr>
          <p:nvPr/>
        </p:nvPicPr>
        <p:blipFill>
          <a:blip r:embed="rId2">
            <a:extLst/>
          </a:blip>
          <a:stretch>
            <a:fillRect/>
          </a:stretch>
        </p:blipFill>
        <p:spPr>
          <a:xfrm>
            <a:off x="10512073" y="7239365"/>
            <a:ext cx="4270727" cy="2057035"/>
          </a:xfrm>
          <a:prstGeom prst="rect">
            <a:avLst/>
          </a:prstGeom>
          <a:ln w="12700">
            <a:miter lim="400000"/>
          </a:ln>
        </p:spPr>
      </p:pic>
      <p:pic>
        <p:nvPicPr>
          <p:cNvPr id="113" name="Image 29" descr="Image 29"/>
          <p:cNvPicPr>
            <a:picLocks noChangeAspect="1"/>
          </p:cNvPicPr>
          <p:nvPr/>
        </p:nvPicPr>
        <p:blipFill>
          <a:blip r:embed="rId3">
            <a:extLst/>
          </a:blip>
          <a:stretch>
            <a:fillRect/>
          </a:stretch>
        </p:blipFill>
        <p:spPr>
          <a:xfrm>
            <a:off x="-2135366" y="1524000"/>
            <a:ext cx="4270732" cy="2057033"/>
          </a:xfrm>
          <a:prstGeom prst="rect">
            <a:avLst/>
          </a:prstGeom>
          <a:ln w="12700">
            <a:miter lim="400000"/>
          </a:ln>
        </p:spPr>
      </p:pic>
      <p:sp>
        <p:nvSpPr>
          <p:cNvPr id="114" name="ZoneTexte 16"/>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115" name="Image 23" descr="Image 23"/>
          <p:cNvPicPr>
            <a:picLocks noChangeAspect="1"/>
          </p:cNvPicPr>
          <p:nvPr/>
        </p:nvPicPr>
        <p:blipFill>
          <a:blip r:embed="rId4">
            <a:extLst/>
          </a:blip>
          <a:stretch>
            <a:fillRect/>
          </a:stretch>
        </p:blipFill>
        <p:spPr>
          <a:xfrm>
            <a:off x="514301" y="255103"/>
            <a:ext cx="2341936" cy="699054"/>
          </a:xfrm>
          <a:prstGeom prst="rect">
            <a:avLst/>
          </a:prstGeom>
          <a:ln w="12700">
            <a:miter lim="400000"/>
          </a:ln>
        </p:spPr>
      </p:pic>
      <p:sp>
        <p:nvSpPr>
          <p:cNvPr id="116"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117" name="Image 28" descr="Image 28"/>
          <p:cNvPicPr>
            <a:picLocks noChangeAspect="1"/>
          </p:cNvPicPr>
          <p:nvPr/>
        </p:nvPicPr>
        <p:blipFill>
          <a:blip r:embed="rId5">
            <a:extLst/>
          </a:blip>
          <a:stretch>
            <a:fillRect/>
          </a:stretch>
        </p:blipFill>
        <p:spPr>
          <a:xfrm>
            <a:off x="3296615" y="8604769"/>
            <a:ext cx="1890235" cy="415855"/>
          </a:xfrm>
          <a:prstGeom prst="rect">
            <a:avLst/>
          </a:prstGeom>
          <a:ln w="12700">
            <a:miter lim="400000"/>
          </a:ln>
        </p:spPr>
      </p:pic>
      <p:sp>
        <p:nvSpPr>
          <p:cNvPr id="118" name="Rectangle 30"/>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119" name="Texte niveau 1…"/>
          <p:cNvSpPr txBox="1">
            <a:spLocks noGrp="1"/>
          </p:cNvSpPr>
          <p:nvPr>
            <p:ph type="body" sz="half" idx="1" hasCustomPrompt="1"/>
          </p:nvPr>
        </p:nvSpPr>
        <p:spPr>
          <a:xfrm>
            <a:off x="7543800" y="2893510"/>
            <a:ext cx="6300000" cy="5488491"/>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vl2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2pPr>
            <a:lvl3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3pPr>
            <a:lvl4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4pPr>
            <a:lvl5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5pPr>
          </a:lstStyle>
          <a:p>
            <a:r>
              <a:t>Cliquez pour modifier le texte</a:t>
            </a:r>
          </a:p>
          <a:p>
            <a:pPr lvl="1"/>
            <a:endParaRPr/>
          </a:p>
          <a:p>
            <a:pPr lvl="2"/>
            <a:endParaRPr/>
          </a:p>
          <a:p>
            <a:pPr lvl="3"/>
            <a:endParaRPr/>
          </a:p>
          <a:p>
            <a:pPr lvl="4"/>
            <a:endParaRPr/>
          </a:p>
        </p:txBody>
      </p:sp>
      <p:sp>
        <p:nvSpPr>
          <p:cNvPr id="120" name="Espace réservé du texte 59"/>
          <p:cNvSpPr>
            <a:spLocks noGrp="1"/>
          </p:cNvSpPr>
          <p:nvPr>
            <p:ph type="body" sz="quarter" idx="21" hasCustomPrompt="1"/>
          </p:nvPr>
        </p:nvSpPr>
        <p:spPr>
          <a:xfrm>
            <a:off x="762000" y="1371600"/>
            <a:ext cx="13106400" cy="1203419"/>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1pPr>
          </a:lstStyle>
          <a:p>
            <a:r>
              <a:t>Titre</a:t>
            </a:r>
          </a:p>
        </p:txBody>
      </p:sp>
      <p:sp>
        <p:nvSpPr>
          <p:cNvPr id="121" name="Espace réservé du texte 59"/>
          <p:cNvSpPr>
            <a:spLocks noGrp="1"/>
          </p:cNvSpPr>
          <p:nvPr>
            <p:ph type="body" sz="half" idx="22" hasCustomPrompt="1"/>
          </p:nvPr>
        </p:nvSpPr>
        <p:spPr>
          <a:xfrm>
            <a:off x="762000" y="2895599"/>
            <a:ext cx="6300000" cy="5488492"/>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stStyle>
          <a:p>
            <a:r>
              <a:t>Cliquez pour modifier le texte</a:t>
            </a:r>
          </a:p>
        </p:txBody>
      </p:sp>
      <p:sp>
        <p:nvSpPr>
          <p:cNvPr id="122" name="Espace réservé du texte 41"/>
          <p:cNvSpPr>
            <a:spLocks noGrp="1"/>
          </p:cNvSpPr>
          <p:nvPr>
            <p:ph type="body" sz="quarter" idx="23"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123"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parties + texte">
    <p:spTree>
      <p:nvGrpSpPr>
        <p:cNvPr id="1" name=""/>
        <p:cNvGrpSpPr/>
        <p:nvPr/>
      </p:nvGrpSpPr>
      <p:grpSpPr>
        <a:xfrm>
          <a:off x="0" y="0"/>
          <a:ext cx="0" cy="0"/>
          <a:chOff x="0" y="0"/>
          <a:chExt cx="0" cy="0"/>
        </a:xfrm>
      </p:grpSpPr>
      <p:pic>
        <p:nvPicPr>
          <p:cNvPr id="130" name="Image 21" descr="Image 21"/>
          <p:cNvPicPr>
            <a:picLocks noChangeAspect="1"/>
          </p:cNvPicPr>
          <p:nvPr/>
        </p:nvPicPr>
        <p:blipFill>
          <a:blip r:embed="rId2">
            <a:alphaModFix amt="5000"/>
            <a:extLst/>
          </a:blip>
          <a:stretch>
            <a:fillRect/>
          </a:stretch>
        </p:blipFill>
        <p:spPr>
          <a:xfrm>
            <a:off x="10512073" y="7239365"/>
            <a:ext cx="4270727" cy="2057035"/>
          </a:xfrm>
          <a:prstGeom prst="rect">
            <a:avLst/>
          </a:prstGeom>
          <a:ln w="12700">
            <a:miter lim="400000"/>
          </a:ln>
        </p:spPr>
      </p:pic>
      <p:sp>
        <p:nvSpPr>
          <p:cNvPr id="131" name="object 6"/>
          <p:cNvSpPr/>
          <p:nvPr/>
        </p:nvSpPr>
        <p:spPr>
          <a:xfrm flipH="1">
            <a:off x="7342336" y="1365729"/>
            <a:ext cx="2" cy="7052769"/>
          </a:xfrm>
          <a:prstGeom prst="line">
            <a:avLst/>
          </a:prstGeom>
          <a:ln>
            <a:solidFill>
              <a:srgbClr val="666666"/>
            </a:solidFill>
          </a:ln>
        </p:spPr>
        <p:txBody>
          <a:bodyPr lIns="45718" tIns="45718" rIns="45718" bIns="45718"/>
          <a:lstStyle/>
          <a:p>
            <a:endParaRPr/>
          </a:p>
        </p:txBody>
      </p:sp>
      <p:pic>
        <p:nvPicPr>
          <p:cNvPr id="132" name="Image 22" descr="Image 22"/>
          <p:cNvPicPr>
            <a:picLocks noChangeAspect="1"/>
          </p:cNvPicPr>
          <p:nvPr/>
        </p:nvPicPr>
        <p:blipFill>
          <a:blip r:embed="rId3">
            <a:alphaModFix amt="5000"/>
            <a:extLst/>
          </a:blip>
          <a:stretch>
            <a:fillRect/>
          </a:stretch>
        </p:blipFill>
        <p:spPr>
          <a:xfrm>
            <a:off x="-2135366" y="1524000"/>
            <a:ext cx="4270732" cy="2057033"/>
          </a:xfrm>
          <a:prstGeom prst="rect">
            <a:avLst/>
          </a:prstGeom>
          <a:ln w="12700">
            <a:miter lim="400000"/>
          </a:ln>
        </p:spPr>
      </p:pic>
      <p:sp>
        <p:nvSpPr>
          <p:cNvPr id="133" name="Texte niveau 1…"/>
          <p:cNvSpPr txBox="1">
            <a:spLocks noGrp="1"/>
          </p:cNvSpPr>
          <p:nvPr>
            <p:ph type="body" sz="half" idx="1" hasCustomPrompt="1"/>
          </p:nvPr>
        </p:nvSpPr>
        <p:spPr>
          <a:xfrm>
            <a:off x="791816" y="2893510"/>
            <a:ext cx="6125820" cy="5488491"/>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vl2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2pPr>
            <a:lvl3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3pPr>
            <a:lvl4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4pPr>
            <a:lvl5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5pPr>
          </a:lstStyle>
          <a:p>
            <a:r>
              <a:t>Cliquez pour modifier le texte</a:t>
            </a:r>
          </a:p>
          <a:p>
            <a:pPr lvl="1"/>
            <a:endParaRPr/>
          </a:p>
          <a:p>
            <a:pPr lvl="2"/>
            <a:endParaRPr/>
          </a:p>
          <a:p>
            <a:pPr lvl="3"/>
            <a:endParaRPr/>
          </a:p>
          <a:p>
            <a:pPr lvl="4"/>
            <a:endParaRPr/>
          </a:p>
        </p:txBody>
      </p:sp>
      <p:sp>
        <p:nvSpPr>
          <p:cNvPr id="134" name="Espace réservé du texte 59"/>
          <p:cNvSpPr>
            <a:spLocks noGrp="1"/>
          </p:cNvSpPr>
          <p:nvPr>
            <p:ph type="body" sz="quarter" idx="21" hasCustomPrompt="1"/>
          </p:nvPr>
        </p:nvSpPr>
        <p:spPr>
          <a:xfrm>
            <a:off x="778562" y="1384852"/>
            <a:ext cx="6165581" cy="1203419"/>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1pPr>
          </a:lstStyle>
          <a:p>
            <a:r>
              <a:t>Titre</a:t>
            </a:r>
          </a:p>
        </p:txBody>
      </p:sp>
      <p:sp>
        <p:nvSpPr>
          <p:cNvPr id="135" name="Espace réservé du texte 59"/>
          <p:cNvSpPr>
            <a:spLocks noGrp="1"/>
          </p:cNvSpPr>
          <p:nvPr>
            <p:ph type="body" sz="half" idx="22" hasCustomPrompt="1"/>
          </p:nvPr>
        </p:nvSpPr>
        <p:spPr>
          <a:xfrm>
            <a:off x="7755834" y="1376137"/>
            <a:ext cx="6125822" cy="7025741"/>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stStyle>
          <a:p>
            <a:r>
              <a:t>Cliquez pour modifier le texte</a:t>
            </a:r>
          </a:p>
        </p:txBody>
      </p:sp>
      <p:sp>
        <p:nvSpPr>
          <p:cNvPr id="136" name="ZoneTexte 27"/>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137" name="Image 29" descr="Image 29"/>
          <p:cNvPicPr>
            <a:picLocks noChangeAspect="1"/>
          </p:cNvPicPr>
          <p:nvPr/>
        </p:nvPicPr>
        <p:blipFill>
          <a:blip r:embed="rId4">
            <a:extLst/>
          </a:blip>
          <a:stretch>
            <a:fillRect/>
          </a:stretch>
        </p:blipFill>
        <p:spPr>
          <a:xfrm>
            <a:off x="514301" y="255103"/>
            <a:ext cx="2341936" cy="699054"/>
          </a:xfrm>
          <a:prstGeom prst="rect">
            <a:avLst/>
          </a:prstGeom>
          <a:ln w="12700">
            <a:miter lim="400000"/>
          </a:ln>
        </p:spPr>
      </p:pic>
      <p:sp>
        <p:nvSpPr>
          <p:cNvPr id="138"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139" name="Image 32" descr="Image 32"/>
          <p:cNvPicPr>
            <a:picLocks noChangeAspect="1"/>
          </p:cNvPicPr>
          <p:nvPr/>
        </p:nvPicPr>
        <p:blipFill>
          <a:blip r:embed="rId5">
            <a:extLst/>
          </a:blip>
          <a:stretch>
            <a:fillRect/>
          </a:stretch>
        </p:blipFill>
        <p:spPr>
          <a:xfrm>
            <a:off x="3296615" y="8604769"/>
            <a:ext cx="1890235" cy="415855"/>
          </a:xfrm>
          <a:prstGeom prst="rect">
            <a:avLst/>
          </a:prstGeom>
          <a:ln w="12700">
            <a:miter lim="400000"/>
          </a:ln>
        </p:spPr>
      </p:pic>
      <p:sp>
        <p:nvSpPr>
          <p:cNvPr id="140" name="Rectangle 33"/>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141" name="Espace réservé du texte 41"/>
          <p:cNvSpPr>
            <a:spLocks noGrp="1"/>
          </p:cNvSpPr>
          <p:nvPr>
            <p:ph type="body" sz="quarter" idx="23"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142"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 texte + mot clé">
    <p:spTree>
      <p:nvGrpSpPr>
        <p:cNvPr id="1" name=""/>
        <p:cNvGrpSpPr/>
        <p:nvPr/>
      </p:nvGrpSpPr>
      <p:grpSpPr>
        <a:xfrm>
          <a:off x="0" y="0"/>
          <a:ext cx="0" cy="0"/>
          <a:chOff x="0" y="0"/>
          <a:chExt cx="0" cy="0"/>
        </a:xfrm>
      </p:grpSpPr>
      <p:sp>
        <p:nvSpPr>
          <p:cNvPr id="149" name="object 8"/>
          <p:cNvSpPr/>
          <p:nvPr/>
        </p:nvSpPr>
        <p:spPr>
          <a:xfrm>
            <a:off x="1289302" y="3276600"/>
            <a:ext cx="2197713" cy="634164"/>
          </a:xfrm>
          <a:custGeom>
            <a:avLst/>
            <a:gdLst/>
            <a:ahLst/>
            <a:cxnLst>
              <a:cxn ang="0">
                <a:pos x="wd2" y="hd2"/>
              </a:cxn>
              <a:cxn ang="5400000">
                <a:pos x="wd2" y="hd2"/>
              </a:cxn>
              <a:cxn ang="10800000">
                <a:pos x="wd2" y="hd2"/>
              </a:cxn>
              <a:cxn ang="16200000">
                <a:pos x="wd2" y="hd2"/>
              </a:cxn>
            </a:cxnLst>
            <a:rect l="0" t="0" r="r" b="b"/>
            <a:pathLst>
              <a:path w="21600" h="21600" extrusionOk="0">
                <a:moveTo>
                  <a:pt x="18484" y="0"/>
                </a:moveTo>
                <a:lnTo>
                  <a:pt x="3116" y="0"/>
                </a:lnTo>
                <a:lnTo>
                  <a:pt x="2656" y="117"/>
                </a:lnTo>
                <a:lnTo>
                  <a:pt x="2216" y="457"/>
                </a:lnTo>
                <a:lnTo>
                  <a:pt x="1803" y="1004"/>
                </a:lnTo>
                <a:lnTo>
                  <a:pt x="1419" y="1740"/>
                </a:lnTo>
                <a:lnTo>
                  <a:pt x="1072" y="2649"/>
                </a:lnTo>
                <a:lnTo>
                  <a:pt x="764" y="3714"/>
                </a:lnTo>
                <a:lnTo>
                  <a:pt x="502" y="4919"/>
                </a:lnTo>
                <a:lnTo>
                  <a:pt x="290" y="6247"/>
                </a:lnTo>
                <a:lnTo>
                  <a:pt x="132" y="7681"/>
                </a:lnTo>
                <a:lnTo>
                  <a:pt x="34" y="9204"/>
                </a:lnTo>
                <a:lnTo>
                  <a:pt x="0" y="10800"/>
                </a:lnTo>
                <a:lnTo>
                  <a:pt x="34" y="12396"/>
                </a:lnTo>
                <a:lnTo>
                  <a:pt x="132" y="13919"/>
                </a:lnTo>
                <a:lnTo>
                  <a:pt x="290" y="15353"/>
                </a:lnTo>
                <a:lnTo>
                  <a:pt x="502" y="16681"/>
                </a:lnTo>
                <a:lnTo>
                  <a:pt x="764" y="17886"/>
                </a:lnTo>
                <a:lnTo>
                  <a:pt x="1072" y="18951"/>
                </a:lnTo>
                <a:lnTo>
                  <a:pt x="1419" y="19860"/>
                </a:lnTo>
                <a:lnTo>
                  <a:pt x="1803" y="20596"/>
                </a:lnTo>
                <a:lnTo>
                  <a:pt x="2216" y="21143"/>
                </a:lnTo>
                <a:lnTo>
                  <a:pt x="2656" y="21483"/>
                </a:lnTo>
                <a:lnTo>
                  <a:pt x="3116" y="21600"/>
                </a:lnTo>
                <a:lnTo>
                  <a:pt x="18484" y="21600"/>
                </a:lnTo>
                <a:lnTo>
                  <a:pt x="18944" y="21483"/>
                </a:lnTo>
                <a:lnTo>
                  <a:pt x="19384" y="21143"/>
                </a:lnTo>
                <a:lnTo>
                  <a:pt x="19797" y="20596"/>
                </a:lnTo>
                <a:lnTo>
                  <a:pt x="20181" y="19860"/>
                </a:lnTo>
                <a:lnTo>
                  <a:pt x="20528" y="18951"/>
                </a:lnTo>
                <a:lnTo>
                  <a:pt x="20836" y="17886"/>
                </a:lnTo>
                <a:lnTo>
                  <a:pt x="21098" y="16681"/>
                </a:lnTo>
                <a:lnTo>
                  <a:pt x="21310" y="15353"/>
                </a:lnTo>
                <a:lnTo>
                  <a:pt x="21468" y="13919"/>
                </a:lnTo>
                <a:lnTo>
                  <a:pt x="21566" y="12396"/>
                </a:lnTo>
                <a:lnTo>
                  <a:pt x="21600" y="10800"/>
                </a:lnTo>
                <a:lnTo>
                  <a:pt x="21566" y="9204"/>
                </a:lnTo>
                <a:lnTo>
                  <a:pt x="21468" y="7681"/>
                </a:lnTo>
                <a:lnTo>
                  <a:pt x="21310" y="6247"/>
                </a:lnTo>
                <a:lnTo>
                  <a:pt x="21098" y="4919"/>
                </a:lnTo>
                <a:lnTo>
                  <a:pt x="20836" y="3714"/>
                </a:lnTo>
                <a:lnTo>
                  <a:pt x="20528" y="2649"/>
                </a:lnTo>
                <a:lnTo>
                  <a:pt x="20181" y="1740"/>
                </a:lnTo>
                <a:lnTo>
                  <a:pt x="19797" y="1004"/>
                </a:lnTo>
                <a:lnTo>
                  <a:pt x="19384" y="457"/>
                </a:lnTo>
                <a:lnTo>
                  <a:pt x="18944" y="117"/>
                </a:lnTo>
                <a:lnTo>
                  <a:pt x="18484" y="0"/>
                </a:lnTo>
                <a:close/>
              </a:path>
            </a:pathLst>
          </a:custGeom>
          <a:solidFill>
            <a:srgbClr val="666666"/>
          </a:solidFill>
          <a:ln w="12700">
            <a:miter lim="400000"/>
          </a:ln>
        </p:spPr>
        <p:txBody>
          <a:bodyPr lIns="45718" tIns="45718" rIns="45718" bIns="45718"/>
          <a:lstStyle/>
          <a:p>
            <a:endParaRPr/>
          </a:p>
        </p:txBody>
      </p:sp>
      <p:sp>
        <p:nvSpPr>
          <p:cNvPr id="150" name="object 10"/>
          <p:cNvSpPr/>
          <p:nvPr/>
        </p:nvSpPr>
        <p:spPr>
          <a:xfrm>
            <a:off x="1289302" y="4623570"/>
            <a:ext cx="2197713" cy="634166"/>
          </a:xfrm>
          <a:custGeom>
            <a:avLst/>
            <a:gdLst/>
            <a:ahLst/>
            <a:cxnLst>
              <a:cxn ang="0">
                <a:pos x="wd2" y="hd2"/>
              </a:cxn>
              <a:cxn ang="5400000">
                <a:pos x="wd2" y="hd2"/>
              </a:cxn>
              <a:cxn ang="10800000">
                <a:pos x="wd2" y="hd2"/>
              </a:cxn>
              <a:cxn ang="16200000">
                <a:pos x="wd2" y="hd2"/>
              </a:cxn>
            </a:cxnLst>
            <a:rect l="0" t="0" r="r" b="b"/>
            <a:pathLst>
              <a:path w="21600" h="21600" extrusionOk="0">
                <a:moveTo>
                  <a:pt x="18484" y="0"/>
                </a:moveTo>
                <a:lnTo>
                  <a:pt x="3116" y="0"/>
                </a:lnTo>
                <a:lnTo>
                  <a:pt x="2656" y="117"/>
                </a:lnTo>
                <a:lnTo>
                  <a:pt x="2216" y="457"/>
                </a:lnTo>
                <a:lnTo>
                  <a:pt x="1803" y="1004"/>
                </a:lnTo>
                <a:lnTo>
                  <a:pt x="1419" y="1740"/>
                </a:lnTo>
                <a:lnTo>
                  <a:pt x="1072" y="2649"/>
                </a:lnTo>
                <a:lnTo>
                  <a:pt x="764" y="3714"/>
                </a:lnTo>
                <a:lnTo>
                  <a:pt x="502" y="4919"/>
                </a:lnTo>
                <a:lnTo>
                  <a:pt x="290" y="6247"/>
                </a:lnTo>
                <a:lnTo>
                  <a:pt x="132" y="7681"/>
                </a:lnTo>
                <a:lnTo>
                  <a:pt x="34" y="9204"/>
                </a:lnTo>
                <a:lnTo>
                  <a:pt x="0" y="10800"/>
                </a:lnTo>
                <a:lnTo>
                  <a:pt x="34" y="12396"/>
                </a:lnTo>
                <a:lnTo>
                  <a:pt x="132" y="13919"/>
                </a:lnTo>
                <a:lnTo>
                  <a:pt x="290" y="15353"/>
                </a:lnTo>
                <a:lnTo>
                  <a:pt x="502" y="16681"/>
                </a:lnTo>
                <a:lnTo>
                  <a:pt x="764" y="17886"/>
                </a:lnTo>
                <a:lnTo>
                  <a:pt x="1072" y="18951"/>
                </a:lnTo>
                <a:lnTo>
                  <a:pt x="1419" y="19860"/>
                </a:lnTo>
                <a:lnTo>
                  <a:pt x="1803" y="20596"/>
                </a:lnTo>
                <a:lnTo>
                  <a:pt x="2216" y="21143"/>
                </a:lnTo>
                <a:lnTo>
                  <a:pt x="2656" y="21483"/>
                </a:lnTo>
                <a:lnTo>
                  <a:pt x="3116" y="21600"/>
                </a:lnTo>
                <a:lnTo>
                  <a:pt x="18484" y="21600"/>
                </a:lnTo>
                <a:lnTo>
                  <a:pt x="18944" y="21483"/>
                </a:lnTo>
                <a:lnTo>
                  <a:pt x="19384" y="21143"/>
                </a:lnTo>
                <a:lnTo>
                  <a:pt x="19797" y="20596"/>
                </a:lnTo>
                <a:lnTo>
                  <a:pt x="20181" y="19860"/>
                </a:lnTo>
                <a:lnTo>
                  <a:pt x="20528" y="18951"/>
                </a:lnTo>
                <a:lnTo>
                  <a:pt x="20836" y="17886"/>
                </a:lnTo>
                <a:lnTo>
                  <a:pt x="21098" y="16681"/>
                </a:lnTo>
                <a:lnTo>
                  <a:pt x="21310" y="15353"/>
                </a:lnTo>
                <a:lnTo>
                  <a:pt x="21468" y="13919"/>
                </a:lnTo>
                <a:lnTo>
                  <a:pt x="21566" y="12396"/>
                </a:lnTo>
                <a:lnTo>
                  <a:pt x="21600" y="10800"/>
                </a:lnTo>
                <a:lnTo>
                  <a:pt x="21566" y="9204"/>
                </a:lnTo>
                <a:lnTo>
                  <a:pt x="21468" y="7681"/>
                </a:lnTo>
                <a:lnTo>
                  <a:pt x="21310" y="6247"/>
                </a:lnTo>
                <a:lnTo>
                  <a:pt x="21098" y="4919"/>
                </a:lnTo>
                <a:lnTo>
                  <a:pt x="20836" y="3714"/>
                </a:lnTo>
                <a:lnTo>
                  <a:pt x="20528" y="2649"/>
                </a:lnTo>
                <a:lnTo>
                  <a:pt x="20181" y="1740"/>
                </a:lnTo>
                <a:lnTo>
                  <a:pt x="19797" y="1004"/>
                </a:lnTo>
                <a:lnTo>
                  <a:pt x="19384" y="457"/>
                </a:lnTo>
                <a:lnTo>
                  <a:pt x="18944" y="117"/>
                </a:lnTo>
                <a:lnTo>
                  <a:pt x="18484" y="0"/>
                </a:lnTo>
                <a:close/>
              </a:path>
            </a:pathLst>
          </a:custGeom>
          <a:solidFill>
            <a:srgbClr val="45677A"/>
          </a:solidFill>
          <a:ln w="12700">
            <a:miter lim="400000"/>
          </a:ln>
        </p:spPr>
        <p:txBody>
          <a:bodyPr lIns="45718" tIns="45718" rIns="45718" bIns="45718"/>
          <a:lstStyle/>
          <a:p>
            <a:endParaRPr/>
          </a:p>
        </p:txBody>
      </p:sp>
      <p:sp>
        <p:nvSpPr>
          <p:cNvPr id="151" name="object 12"/>
          <p:cNvSpPr/>
          <p:nvPr/>
        </p:nvSpPr>
        <p:spPr>
          <a:xfrm>
            <a:off x="1289302" y="5995103"/>
            <a:ext cx="2197713" cy="634165"/>
          </a:xfrm>
          <a:custGeom>
            <a:avLst/>
            <a:gdLst/>
            <a:ahLst/>
            <a:cxnLst>
              <a:cxn ang="0">
                <a:pos x="wd2" y="hd2"/>
              </a:cxn>
              <a:cxn ang="5400000">
                <a:pos x="wd2" y="hd2"/>
              </a:cxn>
              <a:cxn ang="10800000">
                <a:pos x="wd2" y="hd2"/>
              </a:cxn>
              <a:cxn ang="16200000">
                <a:pos x="wd2" y="hd2"/>
              </a:cxn>
            </a:cxnLst>
            <a:rect l="0" t="0" r="r" b="b"/>
            <a:pathLst>
              <a:path w="21600" h="21600" extrusionOk="0">
                <a:moveTo>
                  <a:pt x="18484" y="0"/>
                </a:moveTo>
                <a:lnTo>
                  <a:pt x="3116" y="0"/>
                </a:lnTo>
                <a:lnTo>
                  <a:pt x="2656" y="117"/>
                </a:lnTo>
                <a:lnTo>
                  <a:pt x="2216" y="457"/>
                </a:lnTo>
                <a:lnTo>
                  <a:pt x="1803" y="1004"/>
                </a:lnTo>
                <a:lnTo>
                  <a:pt x="1419" y="1740"/>
                </a:lnTo>
                <a:lnTo>
                  <a:pt x="1072" y="2649"/>
                </a:lnTo>
                <a:lnTo>
                  <a:pt x="764" y="3714"/>
                </a:lnTo>
                <a:lnTo>
                  <a:pt x="502" y="4919"/>
                </a:lnTo>
                <a:lnTo>
                  <a:pt x="290" y="6247"/>
                </a:lnTo>
                <a:lnTo>
                  <a:pt x="132" y="7681"/>
                </a:lnTo>
                <a:lnTo>
                  <a:pt x="34" y="9204"/>
                </a:lnTo>
                <a:lnTo>
                  <a:pt x="0" y="10800"/>
                </a:lnTo>
                <a:lnTo>
                  <a:pt x="34" y="12396"/>
                </a:lnTo>
                <a:lnTo>
                  <a:pt x="132" y="13919"/>
                </a:lnTo>
                <a:lnTo>
                  <a:pt x="290" y="15353"/>
                </a:lnTo>
                <a:lnTo>
                  <a:pt x="502" y="16681"/>
                </a:lnTo>
                <a:lnTo>
                  <a:pt x="764" y="17886"/>
                </a:lnTo>
                <a:lnTo>
                  <a:pt x="1072" y="18951"/>
                </a:lnTo>
                <a:lnTo>
                  <a:pt x="1419" y="19860"/>
                </a:lnTo>
                <a:lnTo>
                  <a:pt x="1803" y="20596"/>
                </a:lnTo>
                <a:lnTo>
                  <a:pt x="2216" y="21143"/>
                </a:lnTo>
                <a:lnTo>
                  <a:pt x="2656" y="21483"/>
                </a:lnTo>
                <a:lnTo>
                  <a:pt x="3116" y="21600"/>
                </a:lnTo>
                <a:lnTo>
                  <a:pt x="18484" y="21600"/>
                </a:lnTo>
                <a:lnTo>
                  <a:pt x="18944" y="21483"/>
                </a:lnTo>
                <a:lnTo>
                  <a:pt x="19384" y="21143"/>
                </a:lnTo>
                <a:lnTo>
                  <a:pt x="19797" y="20596"/>
                </a:lnTo>
                <a:lnTo>
                  <a:pt x="20181" y="19860"/>
                </a:lnTo>
                <a:lnTo>
                  <a:pt x="20528" y="18951"/>
                </a:lnTo>
                <a:lnTo>
                  <a:pt x="20836" y="17886"/>
                </a:lnTo>
                <a:lnTo>
                  <a:pt x="21098" y="16681"/>
                </a:lnTo>
                <a:lnTo>
                  <a:pt x="21310" y="15353"/>
                </a:lnTo>
                <a:lnTo>
                  <a:pt x="21468" y="13919"/>
                </a:lnTo>
                <a:lnTo>
                  <a:pt x="21566" y="12396"/>
                </a:lnTo>
                <a:lnTo>
                  <a:pt x="21600" y="10800"/>
                </a:lnTo>
                <a:lnTo>
                  <a:pt x="21566" y="9204"/>
                </a:lnTo>
                <a:lnTo>
                  <a:pt x="21468" y="7681"/>
                </a:lnTo>
                <a:lnTo>
                  <a:pt x="21310" y="6247"/>
                </a:lnTo>
                <a:lnTo>
                  <a:pt x="21098" y="4919"/>
                </a:lnTo>
                <a:lnTo>
                  <a:pt x="20836" y="3714"/>
                </a:lnTo>
                <a:lnTo>
                  <a:pt x="20528" y="2649"/>
                </a:lnTo>
                <a:lnTo>
                  <a:pt x="20181" y="1740"/>
                </a:lnTo>
                <a:lnTo>
                  <a:pt x="19797" y="1004"/>
                </a:lnTo>
                <a:lnTo>
                  <a:pt x="19384" y="457"/>
                </a:lnTo>
                <a:lnTo>
                  <a:pt x="18944" y="117"/>
                </a:lnTo>
                <a:lnTo>
                  <a:pt x="18484" y="0"/>
                </a:lnTo>
                <a:close/>
              </a:path>
            </a:pathLst>
          </a:custGeom>
          <a:solidFill>
            <a:srgbClr val="22678D"/>
          </a:solidFill>
          <a:ln w="12700">
            <a:miter lim="400000"/>
          </a:ln>
        </p:spPr>
        <p:txBody>
          <a:bodyPr lIns="45718" tIns="45718" rIns="45718" bIns="45718"/>
          <a:lstStyle/>
          <a:p>
            <a:endParaRPr/>
          </a:p>
        </p:txBody>
      </p:sp>
      <p:sp>
        <p:nvSpPr>
          <p:cNvPr id="152" name="object 14"/>
          <p:cNvSpPr/>
          <p:nvPr/>
        </p:nvSpPr>
        <p:spPr>
          <a:xfrm>
            <a:off x="1289302" y="7366634"/>
            <a:ext cx="2197713" cy="634165"/>
          </a:xfrm>
          <a:custGeom>
            <a:avLst/>
            <a:gdLst/>
            <a:ahLst/>
            <a:cxnLst>
              <a:cxn ang="0">
                <a:pos x="wd2" y="hd2"/>
              </a:cxn>
              <a:cxn ang="5400000">
                <a:pos x="wd2" y="hd2"/>
              </a:cxn>
              <a:cxn ang="10800000">
                <a:pos x="wd2" y="hd2"/>
              </a:cxn>
              <a:cxn ang="16200000">
                <a:pos x="wd2" y="hd2"/>
              </a:cxn>
            </a:cxnLst>
            <a:rect l="0" t="0" r="r" b="b"/>
            <a:pathLst>
              <a:path w="21600" h="21600" extrusionOk="0">
                <a:moveTo>
                  <a:pt x="18484" y="0"/>
                </a:moveTo>
                <a:lnTo>
                  <a:pt x="3116" y="0"/>
                </a:lnTo>
                <a:lnTo>
                  <a:pt x="2656" y="117"/>
                </a:lnTo>
                <a:lnTo>
                  <a:pt x="2216" y="457"/>
                </a:lnTo>
                <a:lnTo>
                  <a:pt x="1803" y="1004"/>
                </a:lnTo>
                <a:lnTo>
                  <a:pt x="1419" y="1740"/>
                </a:lnTo>
                <a:lnTo>
                  <a:pt x="1072" y="2649"/>
                </a:lnTo>
                <a:lnTo>
                  <a:pt x="764" y="3714"/>
                </a:lnTo>
                <a:lnTo>
                  <a:pt x="502" y="4919"/>
                </a:lnTo>
                <a:lnTo>
                  <a:pt x="290" y="6247"/>
                </a:lnTo>
                <a:lnTo>
                  <a:pt x="132" y="7681"/>
                </a:lnTo>
                <a:lnTo>
                  <a:pt x="34" y="9204"/>
                </a:lnTo>
                <a:lnTo>
                  <a:pt x="0" y="10800"/>
                </a:lnTo>
                <a:lnTo>
                  <a:pt x="34" y="12396"/>
                </a:lnTo>
                <a:lnTo>
                  <a:pt x="132" y="13919"/>
                </a:lnTo>
                <a:lnTo>
                  <a:pt x="290" y="15353"/>
                </a:lnTo>
                <a:lnTo>
                  <a:pt x="502" y="16681"/>
                </a:lnTo>
                <a:lnTo>
                  <a:pt x="764" y="17886"/>
                </a:lnTo>
                <a:lnTo>
                  <a:pt x="1072" y="18951"/>
                </a:lnTo>
                <a:lnTo>
                  <a:pt x="1419" y="19860"/>
                </a:lnTo>
                <a:lnTo>
                  <a:pt x="1803" y="20596"/>
                </a:lnTo>
                <a:lnTo>
                  <a:pt x="2216" y="21143"/>
                </a:lnTo>
                <a:lnTo>
                  <a:pt x="2656" y="21483"/>
                </a:lnTo>
                <a:lnTo>
                  <a:pt x="3116" y="21600"/>
                </a:lnTo>
                <a:lnTo>
                  <a:pt x="18484" y="21600"/>
                </a:lnTo>
                <a:lnTo>
                  <a:pt x="18944" y="21483"/>
                </a:lnTo>
                <a:lnTo>
                  <a:pt x="19384" y="21143"/>
                </a:lnTo>
                <a:lnTo>
                  <a:pt x="19797" y="20596"/>
                </a:lnTo>
                <a:lnTo>
                  <a:pt x="20181" y="19860"/>
                </a:lnTo>
                <a:lnTo>
                  <a:pt x="20528" y="18951"/>
                </a:lnTo>
                <a:lnTo>
                  <a:pt x="20836" y="17886"/>
                </a:lnTo>
                <a:lnTo>
                  <a:pt x="21098" y="16681"/>
                </a:lnTo>
                <a:lnTo>
                  <a:pt x="21310" y="15353"/>
                </a:lnTo>
                <a:lnTo>
                  <a:pt x="21468" y="13919"/>
                </a:lnTo>
                <a:lnTo>
                  <a:pt x="21566" y="12396"/>
                </a:lnTo>
                <a:lnTo>
                  <a:pt x="21600" y="10800"/>
                </a:lnTo>
                <a:lnTo>
                  <a:pt x="21566" y="9204"/>
                </a:lnTo>
                <a:lnTo>
                  <a:pt x="21468" y="7681"/>
                </a:lnTo>
                <a:lnTo>
                  <a:pt x="21310" y="6247"/>
                </a:lnTo>
                <a:lnTo>
                  <a:pt x="21098" y="4919"/>
                </a:lnTo>
                <a:lnTo>
                  <a:pt x="20836" y="3714"/>
                </a:lnTo>
                <a:lnTo>
                  <a:pt x="20528" y="2649"/>
                </a:lnTo>
                <a:lnTo>
                  <a:pt x="20181" y="1740"/>
                </a:lnTo>
                <a:lnTo>
                  <a:pt x="19797" y="1004"/>
                </a:lnTo>
                <a:lnTo>
                  <a:pt x="19384" y="457"/>
                </a:lnTo>
                <a:lnTo>
                  <a:pt x="18944" y="117"/>
                </a:lnTo>
                <a:lnTo>
                  <a:pt x="18484" y="0"/>
                </a:lnTo>
                <a:close/>
              </a:path>
            </a:pathLst>
          </a:custGeom>
          <a:solidFill>
            <a:srgbClr val="0067A0"/>
          </a:solidFill>
          <a:ln w="12700">
            <a:miter lim="400000"/>
          </a:ln>
        </p:spPr>
        <p:txBody>
          <a:bodyPr lIns="45718" tIns="45718" rIns="45718" bIns="45718"/>
          <a:lstStyle/>
          <a:p>
            <a:endParaRPr/>
          </a:p>
        </p:txBody>
      </p:sp>
      <p:sp>
        <p:nvSpPr>
          <p:cNvPr id="153" name="Texte niveau 1…"/>
          <p:cNvSpPr txBox="1">
            <a:spLocks noGrp="1"/>
          </p:cNvSpPr>
          <p:nvPr>
            <p:ph type="body" sz="quarter" idx="1" hasCustomPrompt="1"/>
          </p:nvPr>
        </p:nvSpPr>
        <p:spPr>
          <a:xfrm>
            <a:off x="1534719" y="3401307"/>
            <a:ext cx="1706903" cy="433379"/>
          </a:xfrm>
          <a:prstGeom prst="rect">
            <a:avLst/>
          </a:prstGeom>
        </p:spPr>
        <p:txBody>
          <a:bodyPr lIns="45718" tIns="45718" rIns="45718" bIns="45718"/>
          <a:lstStyle>
            <a:lvl1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1pPr>
            <a:lvl2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2pPr>
            <a:lvl3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3pPr>
            <a:lvl4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4pPr>
            <a:lvl5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5pPr>
          </a:lstStyle>
          <a:p>
            <a:r>
              <a:t>Mot clé</a:t>
            </a:r>
          </a:p>
          <a:p>
            <a:pPr lvl="1"/>
            <a:endParaRPr/>
          </a:p>
          <a:p>
            <a:pPr lvl="2"/>
            <a:endParaRPr/>
          </a:p>
          <a:p>
            <a:pPr lvl="3"/>
            <a:endParaRPr/>
          </a:p>
          <a:p>
            <a:pPr lvl="4"/>
            <a:endParaRPr/>
          </a:p>
        </p:txBody>
      </p:sp>
      <p:sp>
        <p:nvSpPr>
          <p:cNvPr id="154" name="Espace réservé du texte 59"/>
          <p:cNvSpPr>
            <a:spLocks noGrp="1"/>
          </p:cNvSpPr>
          <p:nvPr>
            <p:ph type="body" sz="quarter" idx="21" hasCustomPrompt="1"/>
          </p:nvPr>
        </p:nvSpPr>
        <p:spPr>
          <a:xfrm>
            <a:off x="1534719" y="4758311"/>
            <a:ext cx="1706904" cy="433379"/>
          </a:xfrm>
          <a:prstGeom prst="rect">
            <a:avLst/>
          </a:prstGeom>
        </p:spPr>
        <p:txBody>
          <a:bodyPr lIns="45718" tIns="45718" rIns="45718" bIns="45718"/>
          <a:lstStyle>
            <a:lvl1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1pPr>
          </a:lstStyle>
          <a:p>
            <a:r>
              <a:t>Mot clé</a:t>
            </a:r>
          </a:p>
        </p:txBody>
      </p:sp>
      <p:sp>
        <p:nvSpPr>
          <p:cNvPr id="155" name="Espace réservé du texte 59"/>
          <p:cNvSpPr>
            <a:spLocks noGrp="1"/>
          </p:cNvSpPr>
          <p:nvPr>
            <p:ph type="body" sz="quarter" idx="22" hasCustomPrompt="1"/>
          </p:nvPr>
        </p:nvSpPr>
        <p:spPr>
          <a:xfrm>
            <a:off x="1534719" y="6130321"/>
            <a:ext cx="1706904" cy="433379"/>
          </a:xfrm>
          <a:prstGeom prst="rect">
            <a:avLst/>
          </a:prstGeom>
        </p:spPr>
        <p:txBody>
          <a:bodyPr lIns="45718" tIns="45718" rIns="45718" bIns="45718"/>
          <a:lstStyle>
            <a:lvl1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1pPr>
          </a:lstStyle>
          <a:p>
            <a:r>
              <a:t>Mot clé</a:t>
            </a:r>
          </a:p>
        </p:txBody>
      </p:sp>
      <p:sp>
        <p:nvSpPr>
          <p:cNvPr id="156" name="Espace réservé du texte 59"/>
          <p:cNvSpPr>
            <a:spLocks noGrp="1"/>
          </p:cNvSpPr>
          <p:nvPr>
            <p:ph type="body" sz="quarter" idx="23" hasCustomPrompt="1"/>
          </p:nvPr>
        </p:nvSpPr>
        <p:spPr>
          <a:xfrm>
            <a:off x="1534719" y="7467127"/>
            <a:ext cx="1706904" cy="433379"/>
          </a:xfrm>
          <a:prstGeom prst="rect">
            <a:avLst/>
          </a:prstGeom>
        </p:spPr>
        <p:txBody>
          <a:bodyPr lIns="45718" tIns="45718" rIns="45718" bIns="45718"/>
          <a:lstStyle>
            <a:lvl1pPr marL="0" indent="0" algn="ctr" defTabSz="914400">
              <a:lnSpc>
                <a:spcPct val="100000"/>
              </a:lnSpc>
              <a:spcBef>
                <a:spcPts val="0"/>
              </a:spcBef>
              <a:buSzTx/>
              <a:buFontTx/>
              <a:buNone/>
              <a:defRPr sz="1800" b="1">
                <a:solidFill>
                  <a:srgbClr val="FFFFFF"/>
                </a:solidFill>
                <a:latin typeface="Montserrat Alternates SemiBold"/>
                <a:ea typeface="Montserrat Alternates SemiBold"/>
                <a:cs typeface="Montserrat Alternates SemiBold"/>
                <a:sym typeface="Montserrat Alternates SemiBold"/>
              </a:defRPr>
            </a:lvl1pPr>
          </a:lstStyle>
          <a:p>
            <a:r>
              <a:t>Mot clé</a:t>
            </a:r>
          </a:p>
        </p:txBody>
      </p:sp>
      <p:sp>
        <p:nvSpPr>
          <p:cNvPr id="157" name="Espace réservé du texte 59"/>
          <p:cNvSpPr>
            <a:spLocks noGrp="1"/>
          </p:cNvSpPr>
          <p:nvPr>
            <p:ph type="body" idx="24" hasCustomPrompt="1"/>
          </p:nvPr>
        </p:nvSpPr>
        <p:spPr>
          <a:xfrm>
            <a:off x="4038600" y="2893510"/>
            <a:ext cx="9829800" cy="5488491"/>
          </a:xfrm>
          <a:prstGeom prst="rect">
            <a:avLst/>
          </a:prstGeom>
        </p:spPr>
        <p:txBody>
          <a:bodyPr lIns="45718" tIns="45718" rIns="45718" bIns="45718"/>
          <a:lstStyle>
            <a:lvl1pPr marL="0" indent="0" defTabSz="914400">
              <a:lnSpc>
                <a:spcPct val="100000"/>
              </a:lnSpc>
              <a:spcBef>
                <a:spcPts val="0"/>
              </a:spcBef>
              <a:buSzTx/>
              <a:buFontTx/>
              <a:buNone/>
              <a:defRPr sz="2000">
                <a:solidFill>
                  <a:srgbClr val="666666"/>
                </a:solidFill>
                <a:latin typeface="Montserrat"/>
                <a:ea typeface="Montserrat"/>
                <a:cs typeface="Montserrat"/>
                <a:sym typeface="Montserrat"/>
              </a:defRPr>
            </a:lvl1pPr>
          </a:lstStyle>
          <a:p>
            <a:r>
              <a:t>Cliquez pour modifier le texte</a:t>
            </a:r>
          </a:p>
        </p:txBody>
      </p:sp>
      <p:sp>
        <p:nvSpPr>
          <p:cNvPr id="158" name="Espace réservé du texte 59"/>
          <p:cNvSpPr>
            <a:spLocks noGrp="1"/>
          </p:cNvSpPr>
          <p:nvPr>
            <p:ph type="body" sz="quarter" idx="25" hasCustomPrompt="1"/>
          </p:nvPr>
        </p:nvSpPr>
        <p:spPr>
          <a:xfrm>
            <a:off x="762000" y="1371600"/>
            <a:ext cx="13106400" cy="1203419"/>
          </a:xfrm>
          <a:prstGeom prst="rect">
            <a:avLst/>
          </a:prstGeom>
        </p:spPr>
        <p:txBody>
          <a:bodyPr lIns="45718" tIns="45718" rIns="45718" bIns="45718"/>
          <a:lstStyle>
            <a:lvl1pPr marL="0" indent="0" defTabSz="914400">
              <a:lnSpc>
                <a:spcPct val="100000"/>
              </a:lnSpc>
              <a:spcBef>
                <a:spcPts val="0"/>
              </a:spcBef>
              <a:buSzTx/>
              <a:buFontTx/>
              <a:buNone/>
              <a:defRPr sz="4900" b="1">
                <a:solidFill>
                  <a:srgbClr val="0067A0"/>
                </a:solidFill>
                <a:latin typeface="Montserrat Alternates SemiBold"/>
                <a:ea typeface="Montserrat Alternates SemiBold"/>
                <a:cs typeface="Montserrat Alternates SemiBold"/>
                <a:sym typeface="Montserrat Alternates SemiBold"/>
              </a:defRPr>
            </a:lvl1pPr>
          </a:lstStyle>
          <a:p>
            <a:r>
              <a:t>Titre</a:t>
            </a:r>
          </a:p>
        </p:txBody>
      </p:sp>
      <p:sp>
        <p:nvSpPr>
          <p:cNvPr id="159" name="ZoneTexte 21"/>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160" name="Image 26" descr="Image 26"/>
          <p:cNvPicPr>
            <a:picLocks noChangeAspect="1"/>
          </p:cNvPicPr>
          <p:nvPr/>
        </p:nvPicPr>
        <p:blipFill>
          <a:blip r:embed="rId2">
            <a:extLst/>
          </a:blip>
          <a:stretch>
            <a:fillRect/>
          </a:stretch>
        </p:blipFill>
        <p:spPr>
          <a:xfrm>
            <a:off x="514301" y="255103"/>
            <a:ext cx="2341936" cy="699054"/>
          </a:xfrm>
          <a:prstGeom prst="rect">
            <a:avLst/>
          </a:prstGeom>
          <a:ln w="12700">
            <a:miter lim="400000"/>
          </a:ln>
        </p:spPr>
      </p:pic>
      <p:sp>
        <p:nvSpPr>
          <p:cNvPr id="161"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162" name="Image 33" descr="Image 33"/>
          <p:cNvPicPr>
            <a:picLocks noChangeAspect="1"/>
          </p:cNvPicPr>
          <p:nvPr/>
        </p:nvPicPr>
        <p:blipFill>
          <a:blip r:embed="rId3">
            <a:extLst/>
          </a:blip>
          <a:stretch>
            <a:fillRect/>
          </a:stretch>
        </p:blipFill>
        <p:spPr>
          <a:xfrm>
            <a:off x="3296615" y="8604769"/>
            <a:ext cx="1890235" cy="415855"/>
          </a:xfrm>
          <a:prstGeom prst="rect">
            <a:avLst/>
          </a:prstGeom>
          <a:ln w="12700">
            <a:miter lim="400000"/>
          </a:ln>
        </p:spPr>
      </p:pic>
      <p:sp>
        <p:nvSpPr>
          <p:cNvPr id="163" name="Rectangle 34"/>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164" name="Espace réservé du texte 41"/>
          <p:cNvSpPr>
            <a:spLocks noGrp="1"/>
          </p:cNvSpPr>
          <p:nvPr>
            <p:ph type="body" sz="quarter" idx="26"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165"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ntercalaire_1">
    <p:spTree>
      <p:nvGrpSpPr>
        <p:cNvPr id="1" name=""/>
        <p:cNvGrpSpPr/>
        <p:nvPr/>
      </p:nvGrpSpPr>
      <p:grpSpPr>
        <a:xfrm>
          <a:off x="0" y="0"/>
          <a:ext cx="0" cy="0"/>
          <a:chOff x="0" y="0"/>
          <a:chExt cx="0" cy="0"/>
        </a:xfrm>
      </p:grpSpPr>
      <p:pic>
        <p:nvPicPr>
          <p:cNvPr id="172" name="Image 11" descr="Image 11"/>
          <p:cNvPicPr>
            <a:picLocks noChangeAspect="1"/>
          </p:cNvPicPr>
          <p:nvPr/>
        </p:nvPicPr>
        <p:blipFill>
          <a:blip r:embed="rId2">
            <a:alphaModFix amt="5000"/>
            <a:extLst/>
          </a:blip>
          <a:stretch>
            <a:fillRect/>
          </a:stretch>
        </p:blipFill>
        <p:spPr>
          <a:xfrm>
            <a:off x="6898884" y="2133604"/>
            <a:ext cx="15503916" cy="7467597"/>
          </a:xfrm>
          <a:prstGeom prst="rect">
            <a:avLst/>
          </a:prstGeom>
          <a:ln w="12700">
            <a:miter lim="400000"/>
          </a:ln>
        </p:spPr>
      </p:pic>
      <p:sp>
        <p:nvSpPr>
          <p:cNvPr id="173" name="Texte niveau 1…"/>
          <p:cNvSpPr txBox="1">
            <a:spLocks noGrp="1"/>
          </p:cNvSpPr>
          <p:nvPr>
            <p:ph type="body" sz="quarter" idx="1" hasCustomPrompt="1"/>
          </p:nvPr>
        </p:nvSpPr>
        <p:spPr>
          <a:xfrm>
            <a:off x="1884403" y="4139193"/>
            <a:ext cx="10861596" cy="865617"/>
          </a:xfrm>
          <a:prstGeom prst="rect">
            <a:avLst/>
          </a:prstGeom>
        </p:spPr>
        <p:txBody>
          <a:bodyPr lIns="45718" tIns="45718" rIns="45718" bIns="45718"/>
          <a:lstStyle>
            <a:lvl1pPr marL="0" indent="0" algn="ctr" defTabSz="914400">
              <a:lnSpc>
                <a:spcPct val="100000"/>
              </a:lnSpc>
              <a:spcBef>
                <a:spcPts val="0"/>
              </a:spcBef>
              <a:buSzTx/>
              <a:buFontTx/>
              <a:buNone/>
              <a:defRPr sz="6000" b="1" spc="20">
                <a:solidFill>
                  <a:srgbClr val="0067A0"/>
                </a:solidFill>
                <a:latin typeface="Montserrat Alternates SemiBold"/>
                <a:ea typeface="Montserrat Alternates SemiBold"/>
                <a:cs typeface="Montserrat Alternates SemiBold"/>
                <a:sym typeface="Montserrat Alternates SemiBold"/>
              </a:defRPr>
            </a:lvl1pPr>
            <a:lvl2pPr marL="0" indent="0" algn="ctr" defTabSz="914400">
              <a:lnSpc>
                <a:spcPct val="100000"/>
              </a:lnSpc>
              <a:spcBef>
                <a:spcPts val="0"/>
              </a:spcBef>
              <a:buSzTx/>
              <a:buFontTx/>
              <a:buNone/>
              <a:defRPr sz="6000" b="1" spc="20">
                <a:solidFill>
                  <a:srgbClr val="0067A0"/>
                </a:solidFill>
                <a:latin typeface="Montserrat Alternates SemiBold"/>
                <a:ea typeface="Montserrat Alternates SemiBold"/>
                <a:cs typeface="Montserrat Alternates SemiBold"/>
                <a:sym typeface="Montserrat Alternates SemiBold"/>
              </a:defRPr>
            </a:lvl2pPr>
            <a:lvl3pPr marL="0" indent="0" algn="ctr" defTabSz="914400">
              <a:lnSpc>
                <a:spcPct val="100000"/>
              </a:lnSpc>
              <a:spcBef>
                <a:spcPts val="0"/>
              </a:spcBef>
              <a:buSzTx/>
              <a:buFontTx/>
              <a:buNone/>
              <a:defRPr sz="6000" b="1" spc="20">
                <a:solidFill>
                  <a:srgbClr val="0067A0"/>
                </a:solidFill>
                <a:latin typeface="Montserrat Alternates SemiBold"/>
                <a:ea typeface="Montserrat Alternates SemiBold"/>
                <a:cs typeface="Montserrat Alternates SemiBold"/>
                <a:sym typeface="Montserrat Alternates SemiBold"/>
              </a:defRPr>
            </a:lvl3pPr>
            <a:lvl4pPr marL="0" indent="0" algn="ctr" defTabSz="914400">
              <a:lnSpc>
                <a:spcPct val="100000"/>
              </a:lnSpc>
              <a:spcBef>
                <a:spcPts val="0"/>
              </a:spcBef>
              <a:buSzTx/>
              <a:buFontTx/>
              <a:buNone/>
              <a:defRPr sz="6000" b="1" spc="20">
                <a:solidFill>
                  <a:srgbClr val="0067A0"/>
                </a:solidFill>
                <a:latin typeface="Montserrat Alternates SemiBold"/>
                <a:ea typeface="Montserrat Alternates SemiBold"/>
                <a:cs typeface="Montserrat Alternates SemiBold"/>
                <a:sym typeface="Montserrat Alternates SemiBold"/>
              </a:defRPr>
            </a:lvl4pPr>
            <a:lvl5pPr marL="0" indent="0" algn="ctr" defTabSz="914400">
              <a:lnSpc>
                <a:spcPct val="100000"/>
              </a:lnSpc>
              <a:spcBef>
                <a:spcPts val="0"/>
              </a:spcBef>
              <a:buSzTx/>
              <a:buFontTx/>
              <a:buNone/>
              <a:defRPr sz="6000" b="1" spc="20">
                <a:solidFill>
                  <a:srgbClr val="0067A0"/>
                </a:solidFill>
                <a:latin typeface="Montserrat Alternates SemiBold"/>
                <a:ea typeface="Montserrat Alternates SemiBold"/>
                <a:cs typeface="Montserrat Alternates SemiBold"/>
                <a:sym typeface="Montserrat Alternates SemiBold"/>
              </a:defRPr>
            </a:lvl5pPr>
          </a:lstStyle>
          <a:p>
            <a:r>
              <a:t>Intercalaire</a:t>
            </a:r>
          </a:p>
          <a:p>
            <a:pPr lvl="1"/>
            <a:endParaRPr/>
          </a:p>
          <a:p>
            <a:pPr lvl="2"/>
            <a:endParaRPr/>
          </a:p>
          <a:p>
            <a:pPr lvl="3"/>
            <a:endParaRPr/>
          </a:p>
          <a:p>
            <a:pPr lvl="4"/>
            <a:endParaRPr/>
          </a:p>
        </p:txBody>
      </p:sp>
      <p:sp>
        <p:nvSpPr>
          <p:cNvPr id="174" name="ZoneTexte 15"/>
          <p:cNvSpPr txBox="1"/>
          <p:nvPr/>
        </p:nvSpPr>
        <p:spPr>
          <a:xfrm>
            <a:off x="437248" y="8748059"/>
            <a:ext cx="2879091"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2700">
              <a:defRPr sz="900" spc="-5">
                <a:solidFill>
                  <a:srgbClr val="666666"/>
                </a:solidFill>
                <a:latin typeface="Montserrat"/>
                <a:ea typeface="Montserrat"/>
                <a:cs typeface="Montserrat"/>
                <a:sym typeface="Montserrat"/>
              </a:defRPr>
            </a:lvl1pPr>
          </a:lstStyle>
          <a:p>
            <a:r>
              <a:t>Document confidentiel - Reproduction interdite</a:t>
            </a:r>
          </a:p>
        </p:txBody>
      </p:sp>
      <p:pic>
        <p:nvPicPr>
          <p:cNvPr id="175" name="Image 18" descr="Image 18"/>
          <p:cNvPicPr>
            <a:picLocks noChangeAspect="1"/>
          </p:cNvPicPr>
          <p:nvPr/>
        </p:nvPicPr>
        <p:blipFill>
          <a:blip r:embed="rId3">
            <a:extLst/>
          </a:blip>
          <a:stretch>
            <a:fillRect/>
          </a:stretch>
        </p:blipFill>
        <p:spPr>
          <a:xfrm>
            <a:off x="514301" y="255103"/>
            <a:ext cx="2341936" cy="699054"/>
          </a:xfrm>
          <a:prstGeom prst="rect">
            <a:avLst/>
          </a:prstGeom>
          <a:ln w="12700">
            <a:miter lim="400000"/>
          </a:ln>
        </p:spPr>
      </p:pic>
      <p:sp>
        <p:nvSpPr>
          <p:cNvPr id="176" name="Zone de texte 15"/>
          <p:cNvSpPr txBox="1"/>
          <p:nvPr/>
        </p:nvSpPr>
        <p:spPr>
          <a:xfrm>
            <a:off x="5215783" y="8754740"/>
            <a:ext cx="2561440" cy="2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15000"/>
              </a:lnSpc>
              <a:defRPr sz="900" i="1">
                <a:solidFill>
                  <a:srgbClr val="666666"/>
                </a:solidFill>
                <a:latin typeface="Montserrat"/>
                <a:ea typeface="Montserrat"/>
                <a:cs typeface="Montserrat"/>
                <a:sym typeface="Montserrat"/>
              </a:defRPr>
            </a:lvl1pPr>
          </a:lstStyle>
          <a:p>
            <a:r>
              <a:t>Association loi 1901 affiliée à EMDR Europe</a:t>
            </a:r>
          </a:p>
        </p:txBody>
      </p:sp>
      <p:pic>
        <p:nvPicPr>
          <p:cNvPr id="177" name="Image 25" descr="Image 25"/>
          <p:cNvPicPr>
            <a:picLocks noChangeAspect="1"/>
          </p:cNvPicPr>
          <p:nvPr/>
        </p:nvPicPr>
        <p:blipFill>
          <a:blip r:embed="rId4">
            <a:extLst/>
          </a:blip>
          <a:stretch>
            <a:fillRect/>
          </a:stretch>
        </p:blipFill>
        <p:spPr>
          <a:xfrm>
            <a:off x="3296615" y="8604769"/>
            <a:ext cx="1890235" cy="415855"/>
          </a:xfrm>
          <a:prstGeom prst="rect">
            <a:avLst/>
          </a:prstGeom>
          <a:ln w="12700">
            <a:miter lim="400000"/>
          </a:ln>
        </p:spPr>
      </p:pic>
      <p:sp>
        <p:nvSpPr>
          <p:cNvPr id="178" name="Rectangle 26"/>
          <p:cNvSpPr/>
          <p:nvPr/>
        </p:nvSpPr>
        <p:spPr>
          <a:xfrm rot="5400000">
            <a:off x="-4449590" y="4449590"/>
            <a:ext cx="9144004" cy="244820"/>
          </a:xfrm>
          <a:prstGeom prst="rect">
            <a:avLst/>
          </a:prstGeom>
          <a:solidFill>
            <a:srgbClr val="0067A0"/>
          </a:solidFill>
          <a:ln w="12700">
            <a:miter lim="400000"/>
          </a:ln>
        </p:spPr>
        <p:txBody>
          <a:bodyPr lIns="45718" tIns="45718" rIns="45718" bIns="45718" anchor="ctr"/>
          <a:lstStyle/>
          <a:p>
            <a:pPr algn="ctr">
              <a:defRPr>
                <a:solidFill>
                  <a:srgbClr val="95424F"/>
                </a:solidFill>
              </a:defRPr>
            </a:pPr>
            <a:endParaRPr/>
          </a:p>
        </p:txBody>
      </p:sp>
      <p:sp>
        <p:nvSpPr>
          <p:cNvPr id="179" name="Espace réservé du texte 41"/>
          <p:cNvSpPr>
            <a:spLocks noGrp="1"/>
          </p:cNvSpPr>
          <p:nvPr>
            <p:ph type="body" sz="quarter" idx="21" hasCustomPrompt="1"/>
          </p:nvPr>
        </p:nvSpPr>
        <p:spPr>
          <a:xfrm>
            <a:off x="8335619" y="493642"/>
            <a:ext cx="5943604" cy="430890"/>
          </a:xfrm>
          <a:prstGeom prst="rect">
            <a:avLst/>
          </a:prstGeom>
        </p:spPr>
        <p:txBody>
          <a:bodyPr lIns="45718" tIns="45718" rIns="45718" bIns="45718"/>
          <a:lstStyle>
            <a:lvl1pPr marL="0" indent="0" algn="r" defTabSz="914400">
              <a:lnSpc>
                <a:spcPct val="100000"/>
              </a:lnSpc>
              <a:spcBef>
                <a:spcPts val="0"/>
              </a:spcBef>
              <a:buSzTx/>
              <a:buFontTx/>
              <a:buNone/>
              <a:defRPr sz="1000" b="1">
                <a:solidFill>
                  <a:srgbClr val="666666"/>
                </a:solidFill>
                <a:latin typeface="Montserrat"/>
                <a:ea typeface="Montserrat"/>
                <a:cs typeface="Montserrat"/>
                <a:sym typeface="Montserrat"/>
              </a:defRPr>
            </a:lvl1pPr>
          </a:lstStyle>
          <a:p>
            <a:r>
              <a:t>Objet et date de la présentation</a:t>
            </a:r>
          </a:p>
        </p:txBody>
      </p:sp>
      <p:sp>
        <p:nvSpPr>
          <p:cNvPr id="180" name="Numéro de diapositive"/>
          <p:cNvSpPr txBox="1">
            <a:spLocks noGrp="1"/>
          </p:cNvSpPr>
          <p:nvPr>
            <p:ph type="sldNum" sz="quarter" idx="2"/>
          </p:nvPr>
        </p:nvSpPr>
        <p:spPr>
          <a:xfrm>
            <a:off x="13215728" y="8748058"/>
            <a:ext cx="335862" cy="333084"/>
          </a:xfrm>
          <a:prstGeom prst="rect">
            <a:avLst/>
          </a:prstGeom>
        </p:spPr>
        <p:txBody>
          <a:bodyPr lIns="45718" tIns="45718" rIns="45718" bIns="45718" anchor="t"/>
          <a:lstStyle>
            <a:lvl1pPr algn="l">
              <a:defRPr sz="1800">
                <a:solidFill>
                  <a:srgbClr val="000000"/>
                </a:solidFill>
                <a:latin typeface="+mj-lt"/>
                <a:ea typeface="+mj-ea"/>
                <a:cs typeface="+mj-cs"/>
                <a:sym typeface="Calibri"/>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1005839" y="486833"/>
            <a:ext cx="12618721" cy="1767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1005839" y="2434166"/>
            <a:ext cx="12618721" cy="5801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3340188" y="8578150"/>
            <a:ext cx="284372" cy="280800"/>
          </a:xfrm>
          <a:prstGeom prst="rect">
            <a:avLst/>
          </a:prstGeom>
          <a:ln w="12700">
            <a:miter lim="400000"/>
          </a:ln>
        </p:spPr>
        <p:txBody>
          <a:bodyPr wrap="none" lIns="45719" rIns="45719" anchor="ctr">
            <a:spAutoFit/>
          </a:bodyPr>
          <a:lstStyle>
            <a:lvl1pPr algn="r">
              <a:defRPr sz="1400">
                <a:solidFill>
                  <a:srgbClr val="888888"/>
                </a:solidFill>
                <a:latin typeface="Calibri Light"/>
                <a:ea typeface="Calibri Light"/>
                <a:cs typeface="Calibri Light"/>
                <a:sym typeface="Calibri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spd="med"/>
  <p:txStyles>
    <p:titleStyle>
      <a:lvl1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1pPr>
      <a:lvl2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2pPr>
      <a:lvl3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3pPr>
      <a:lvl4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4pPr>
      <a:lvl5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5pPr>
      <a:lvl6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6pPr>
      <a:lvl7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7pPr>
      <a:lvl8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8pPr>
      <a:lvl9pPr marL="0" marR="0" indent="0" algn="l" defTabSz="1097280" rtl="0" latinLnBrk="0">
        <a:lnSpc>
          <a:spcPct val="90000"/>
        </a:lnSpc>
        <a:spcBef>
          <a:spcPts val="0"/>
        </a:spcBef>
        <a:spcAft>
          <a:spcPts val="0"/>
        </a:spcAft>
        <a:buClrTx/>
        <a:buSzTx/>
        <a:buFontTx/>
        <a:buNone/>
        <a:tabLst/>
        <a:defRPr sz="5200" b="0" i="0" u="none" strike="noStrike" cap="none" spc="0" baseline="0">
          <a:solidFill>
            <a:srgbClr val="000000"/>
          </a:solidFill>
          <a:uFillTx/>
          <a:latin typeface="Calibri Light"/>
          <a:ea typeface="Calibri Light"/>
          <a:cs typeface="Calibri Light"/>
          <a:sym typeface="Calibri Light"/>
        </a:defRPr>
      </a:lvl9pPr>
    </p:titleStyle>
    <p:bodyStyle>
      <a:lvl1pPr marL="274320" marR="0" indent="-274320"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1pPr>
      <a:lvl2pPr marL="871945" marR="0" indent="-323305"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2pPr>
      <a:lvl3pPr marL="1474469" marR="0" indent="-377189"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3pPr>
      <a:lvl4pPr marL="2076994" marR="0" indent="-431074"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4pPr>
      <a:lvl5pPr marL="2625634" marR="0" indent="-431074"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5pPr>
      <a:lvl6pPr marL="3174274" marR="0" indent="-431074"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6pPr>
      <a:lvl7pPr marL="3722914" marR="0" indent="-431074"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7pPr>
      <a:lvl8pPr marL="4271554" marR="0" indent="-431074"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8pPr>
      <a:lvl9pPr marL="4820194" marR="0" indent="-431074" algn="l" defTabSz="1097280" rtl="0" latinLnBrk="0">
        <a:lnSpc>
          <a:spcPct val="90000"/>
        </a:lnSpc>
        <a:spcBef>
          <a:spcPts val="1200"/>
        </a:spcBef>
        <a:spcAft>
          <a:spcPts val="0"/>
        </a:spcAft>
        <a:buClrTx/>
        <a:buSzPct val="100000"/>
        <a:buFont typeface="Arial"/>
        <a:buChar char="•"/>
        <a:tabLst/>
        <a:defRPr sz="33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3.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4.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8" name="Espace réservé du texte 41"/>
          <p:cNvSpPr txBox="1">
            <a:spLocks noGrp="1"/>
          </p:cNvSpPr>
          <p:nvPr>
            <p:ph type="body" sz="quarter" idx="1"/>
          </p:nvPr>
        </p:nvSpPr>
        <p:spPr>
          <a:xfrm>
            <a:off x="8335619" y="493642"/>
            <a:ext cx="5943604" cy="430890"/>
          </a:xfrm>
          <a:prstGeom prst="rect">
            <a:avLst/>
          </a:prstGeom>
        </p:spPr>
        <p:txBody>
          <a:bodyPr/>
          <a:lstStyle/>
          <a:p>
            <a:pPr algn="r">
              <a:defRPr sz="1000" spc="0">
                <a:latin typeface="Montserrat"/>
                <a:ea typeface="Montserrat"/>
                <a:cs typeface="Montserrat"/>
                <a:sym typeface="Montserrat"/>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E FORMER…"/>
          <p:cNvSpPr txBox="1">
            <a:spLocks noGrp="1"/>
          </p:cNvSpPr>
          <p:nvPr>
            <p:ph type="body" idx="1"/>
          </p:nvPr>
        </p:nvSpPr>
        <p:spPr>
          <a:xfrm>
            <a:off x="1032187" y="1233418"/>
            <a:ext cx="12685684" cy="7235378"/>
          </a:xfrm>
          <a:prstGeom prst="rect">
            <a:avLst/>
          </a:prstGeom>
        </p:spPr>
        <p:txBody>
          <a:bodyPr/>
          <a:lstStyle/>
          <a:p>
            <a:pPr defTabSz="622156">
              <a:lnSpc>
                <a:spcPct val="90000"/>
              </a:lnSpc>
              <a:defRPr sz="4050" spc="0"/>
            </a:pPr>
            <a:r>
              <a:t>Etre  FORMES ET SUPERVISES </a:t>
            </a:r>
            <a:endParaRPr spc="12"/>
          </a:p>
          <a:p>
            <a:pPr defTabSz="622156">
              <a:lnSpc>
                <a:spcPct val="90000"/>
              </a:lnSpc>
              <a:defRPr sz="4050" spc="12"/>
            </a:pPr>
            <a:endParaRPr spc="12"/>
          </a:p>
          <a:p>
            <a:pPr algn="just" defTabSz="622156">
              <a:lnSpc>
                <a:spcPct val="90000"/>
              </a:lnSpc>
              <a:defRPr sz="3321" spc="0"/>
            </a:pPr>
            <a:r>
              <a:t>- En tant que </a:t>
            </a:r>
            <a:r>
              <a:rPr u="sng"/>
              <a:t>praticienne Emdr Europe accréditée et formée </a:t>
            </a:r>
            <a:r>
              <a:rPr u="sng" spc="10"/>
              <a:t>au travail de groupe</a:t>
            </a:r>
            <a:r>
              <a:rPr spc="10"/>
              <a:t> (avec Elan Shapiro - Nicolas Desbiendras- Suzanna Roques et au travail de repartage avec E. Contamin). </a:t>
            </a:r>
          </a:p>
          <a:p>
            <a:pPr algn="just" defTabSz="622156">
              <a:lnSpc>
                <a:spcPct val="90000"/>
              </a:lnSpc>
              <a:defRPr sz="3321" spc="0"/>
            </a:pPr>
            <a:r>
              <a:t>- Une </a:t>
            </a:r>
            <a:r>
              <a:rPr u="sng"/>
              <a:t>équipe de protection émotionnelle formée au TSR</a:t>
            </a:r>
            <a:r>
              <a:t>  par Adeline Pupat (Trauma Stress-Relief) au sein de notre association.</a:t>
            </a:r>
            <a:endParaRPr spc="10"/>
          </a:p>
          <a:p>
            <a:pPr algn="just" defTabSz="622156">
              <a:lnSpc>
                <a:spcPct val="90000"/>
              </a:lnSpc>
              <a:defRPr sz="3321" spc="0"/>
            </a:pPr>
            <a:r>
              <a:t>- Nous intervenons avec un praticien Emdr Europe accrédité et deux personnes formées au TSR ou au travail sur les ressources et la stabilisation.</a:t>
            </a:r>
            <a:br/>
            <a:r>
              <a:t>- Cela renforce la sécurité au sein du groupe lorsqu’il y a des déconnexions : nous sommes 3 pour 8 personnes.</a:t>
            </a:r>
          </a:p>
          <a:p>
            <a:pPr algn="just" defTabSz="622156">
              <a:lnSpc>
                <a:spcPct val="90000"/>
              </a:lnSpc>
              <a:defRPr sz="3321" spc="0"/>
            </a:pPr>
            <a:r>
              <a:t>- </a:t>
            </a:r>
            <a:r>
              <a:rPr u="sng"/>
              <a:t>Supervisions</a:t>
            </a:r>
            <a:r>
              <a:t> régulières.</a:t>
            </a:r>
          </a:p>
        </p:txBody>
      </p:sp>
      <p:sp>
        <p:nvSpPr>
          <p:cNvPr id="525"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TRUCTURE DE LA DEMARCHE  : DU TEMPS EN AMONT de la désensibilisation…"/>
          <p:cNvSpPr txBox="1">
            <a:spLocks noGrp="1"/>
          </p:cNvSpPr>
          <p:nvPr>
            <p:ph type="body" idx="1"/>
          </p:nvPr>
        </p:nvSpPr>
        <p:spPr>
          <a:xfrm>
            <a:off x="862736" y="1454118"/>
            <a:ext cx="12697922" cy="6590966"/>
          </a:xfrm>
          <a:prstGeom prst="rect">
            <a:avLst/>
          </a:prstGeom>
        </p:spPr>
        <p:txBody>
          <a:bodyPr/>
          <a:lstStyle/>
          <a:p>
            <a:pPr defTabSz="412210">
              <a:defRPr sz="2646" spc="0"/>
            </a:pPr>
            <a:r>
              <a:t>STRUCTURE DE LA DEMARCHE  : DU TEMPS EN AMONT de la désensibilisation</a:t>
            </a:r>
          </a:p>
          <a:p>
            <a:pPr defTabSz="412210">
              <a:defRPr sz="2646" spc="8"/>
            </a:pPr>
            <a:endParaRPr/>
          </a:p>
          <a:p>
            <a:pPr defTabSz="412210">
              <a:defRPr sz="2646" spc="0"/>
            </a:pPr>
            <a:r>
              <a:t>- Une rencontre avec la direction de la structure </a:t>
            </a:r>
          </a:p>
          <a:p>
            <a:pPr defTabSz="412210">
              <a:defRPr sz="1078" spc="2"/>
            </a:pPr>
            <a:endParaRPr/>
          </a:p>
          <a:p>
            <a:pPr defTabSz="412210">
              <a:defRPr sz="2646" spc="0"/>
            </a:pPr>
            <a:r>
              <a:t>- Une rencontre avec l’équipe de professionnels concernée : </a:t>
            </a:r>
          </a:p>
          <a:p>
            <a:pPr defTabSz="412210">
              <a:defRPr sz="2646" spc="0"/>
            </a:pPr>
            <a:r>
              <a:t>- Temps d’information et de sensibilisation sur le TSPT, </a:t>
            </a:r>
          </a:p>
          <a:p>
            <a:pPr defTabSz="412210">
              <a:defRPr sz="2646" spc="0"/>
            </a:pPr>
            <a:r>
              <a:t>- Information et installation des ressources pour les professionnels.</a:t>
            </a:r>
          </a:p>
          <a:p>
            <a:pPr defTabSz="412210">
              <a:defRPr sz="2646" spc="8"/>
            </a:pPr>
            <a:endParaRPr/>
          </a:p>
          <a:p>
            <a:pPr defTabSz="412210">
              <a:defRPr sz="2646" i="1" spc="0"/>
            </a:pPr>
            <a:r>
              <a:t>Comment les équipes sensibilisent et informent les personnes concernées : des éléments à travailler.</a:t>
            </a:r>
          </a:p>
          <a:p>
            <a:pPr defTabSz="412210">
              <a:defRPr sz="2646" i="1" spc="0"/>
            </a:pPr>
            <a:r>
              <a:t>Rencontre avec chaque personne en individuel  </a:t>
            </a:r>
          </a:p>
          <a:p>
            <a:pPr defTabSz="412210">
              <a:defRPr sz="2646" i="1" spc="0"/>
            </a:pPr>
            <a:r>
              <a:t>Echelle d’impact du Stress-Post-Traumatique en amont de la démarche</a:t>
            </a:r>
          </a:p>
          <a:p>
            <a:pPr defTabSz="412210">
              <a:defRPr sz="2646" i="1" spc="8"/>
            </a:pPr>
            <a:endParaRPr/>
          </a:p>
          <a:p>
            <a:pPr defTabSz="412210">
              <a:defRPr sz="2646" spc="8"/>
            </a:pPr>
            <a:endParaRPr/>
          </a:p>
          <a:p>
            <a:pPr defTabSz="412210">
              <a:defRPr sz="2646" spc="8"/>
            </a:pPr>
            <a:endParaRPr/>
          </a:p>
        </p:txBody>
      </p:sp>
      <p:sp>
        <p:nvSpPr>
          <p:cNvPr id="528"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TRUCTURE DE LA DEMARCHE  : lorsque le groupe est constitué…"/>
          <p:cNvSpPr txBox="1">
            <a:spLocks noGrp="1"/>
          </p:cNvSpPr>
          <p:nvPr>
            <p:ph type="body" idx="1"/>
          </p:nvPr>
        </p:nvSpPr>
        <p:spPr>
          <a:xfrm>
            <a:off x="862736" y="1454118"/>
            <a:ext cx="12697922" cy="6590966"/>
          </a:xfrm>
          <a:prstGeom prst="rect">
            <a:avLst/>
          </a:prstGeom>
        </p:spPr>
        <p:txBody>
          <a:bodyPr/>
          <a:lstStyle/>
          <a:p>
            <a:pPr defTabSz="365758">
              <a:defRPr sz="2400" spc="0"/>
            </a:pPr>
            <a:r>
              <a:t>STRUCTURE DE LA DEMARCHE  : lorsque le groupe est constitué</a:t>
            </a:r>
            <a:endParaRPr spc="8"/>
          </a:p>
          <a:p>
            <a:pPr defTabSz="365758">
              <a:defRPr sz="2400" spc="8"/>
            </a:pPr>
            <a:endParaRPr spc="8"/>
          </a:p>
          <a:p>
            <a:pPr defTabSz="365758">
              <a:defRPr sz="2400" i="1" spc="8"/>
            </a:pPr>
            <a:endParaRPr spc="8"/>
          </a:p>
          <a:p>
            <a:pPr defTabSz="365758">
              <a:defRPr sz="2400" i="1" spc="8"/>
            </a:pPr>
            <a:endParaRPr spc="8"/>
          </a:p>
          <a:p>
            <a:pPr defTabSz="365758">
              <a:defRPr sz="2400" spc="0"/>
            </a:pPr>
            <a:r>
              <a:t>- Un temps d’information et de sensibilisation sur le TSPT auprès des personnes concernées, installation du contenant en fin de séance et du lieu sûr.</a:t>
            </a:r>
            <a:endParaRPr spc="8"/>
          </a:p>
          <a:p>
            <a:pPr defTabSz="365758">
              <a:defRPr sz="2400" spc="8"/>
            </a:pPr>
            <a:endParaRPr spc="8"/>
          </a:p>
          <a:p>
            <a:pPr defTabSz="365758">
              <a:defRPr sz="2400" spc="0"/>
            </a:pPr>
            <a:r>
              <a:t>- Pour les personnes qui  sont volontaires : </a:t>
            </a:r>
            <a:endParaRPr spc="8"/>
          </a:p>
          <a:p>
            <a:pPr defTabSz="365758">
              <a:defRPr sz="2400" spc="0"/>
            </a:pPr>
            <a:r>
              <a:t>- Séances d’installation de ressources : contenant, lieu sûr, personnes ressources)</a:t>
            </a:r>
            <a:endParaRPr spc="8"/>
          </a:p>
          <a:p>
            <a:pPr defTabSz="365758">
              <a:defRPr sz="2400" i="1" spc="0"/>
            </a:pPr>
            <a:r>
              <a:t>Rencontre avec chaque personne en individuel  </a:t>
            </a:r>
            <a:endParaRPr spc="8"/>
          </a:p>
          <a:p>
            <a:pPr defTabSz="365758">
              <a:defRPr sz="2400" i="1" spc="0"/>
            </a:pPr>
            <a:r>
              <a:t>Echelle d’impact du Stress-Post-Traumatique</a:t>
            </a:r>
            <a:r>
              <a:rPr spc="8"/>
              <a:t> Test éval en aval de la démarche.</a:t>
            </a:r>
          </a:p>
          <a:p>
            <a:pPr defTabSz="365758">
              <a:defRPr sz="2400" i="1" spc="0"/>
            </a:pPr>
            <a:endParaRPr spc="8"/>
          </a:p>
          <a:p>
            <a:pPr defTabSz="365758">
              <a:defRPr sz="2400" spc="0"/>
            </a:pPr>
            <a:r>
              <a:t>- 1ère séance : une séance de FLASH TECHNIQUE</a:t>
            </a:r>
            <a:endParaRPr spc="8"/>
          </a:p>
          <a:p>
            <a:pPr defTabSz="365758">
              <a:defRPr sz="2400" spc="8"/>
            </a:pPr>
            <a:endParaRPr spc="8"/>
          </a:p>
          <a:p>
            <a:pPr defTabSz="365758">
              <a:defRPr sz="2400" spc="0"/>
            </a:pPr>
            <a:r>
              <a:t>- Trois à Quatre séances de PROTOCOLE G-TEP.</a:t>
            </a:r>
          </a:p>
        </p:txBody>
      </p:sp>
      <p:sp>
        <p:nvSpPr>
          <p:cNvPr id="531"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Nos interventions :…"/>
          <p:cNvSpPr txBox="1">
            <a:spLocks noGrp="1"/>
          </p:cNvSpPr>
          <p:nvPr>
            <p:ph type="body" idx="1"/>
          </p:nvPr>
        </p:nvSpPr>
        <p:spPr>
          <a:xfrm>
            <a:off x="1742221" y="1963827"/>
            <a:ext cx="11145958" cy="5216346"/>
          </a:xfrm>
          <a:prstGeom prst="rect">
            <a:avLst/>
          </a:prstGeom>
        </p:spPr>
        <p:txBody>
          <a:bodyPr/>
          <a:lstStyle/>
          <a:p>
            <a:pPr defTabSz="299922">
              <a:defRPr sz="1900" spc="0"/>
            </a:pPr>
            <a:r>
              <a:t>Nos interventions fin 2022 et 2023 :</a:t>
            </a:r>
          </a:p>
          <a:p>
            <a:pPr defTabSz="299922">
              <a:defRPr sz="1900" spc="0"/>
            </a:pPr>
            <a:endParaRPr spc="6"/>
          </a:p>
          <a:p>
            <a:pPr defTabSz="299922">
              <a:defRPr sz="1900" spc="0"/>
            </a:pPr>
            <a:r>
              <a:t>- A l’Abej : dans une structure d’hébergement pour des femmes migrantes et sans logement.</a:t>
            </a:r>
            <a:endParaRPr spc="6"/>
          </a:p>
          <a:p>
            <a:pPr defTabSz="299922">
              <a:defRPr sz="1900" spc="6"/>
            </a:pPr>
            <a:endParaRPr spc="6"/>
          </a:p>
          <a:p>
            <a:pPr defTabSz="299922">
              <a:defRPr sz="1900" spc="0"/>
            </a:pPr>
            <a:r>
              <a:t>- Une rencontre avec la direction.</a:t>
            </a:r>
            <a:endParaRPr spc="6"/>
          </a:p>
          <a:p>
            <a:pPr defTabSz="299922">
              <a:defRPr sz="1900" spc="0"/>
            </a:pPr>
            <a:r>
              <a:t>- Une rencontre avec l’équipe de professionnels ( 1 et une personne de la direction )</a:t>
            </a:r>
            <a:endParaRPr spc="6"/>
          </a:p>
          <a:p>
            <a:pPr defTabSz="299922">
              <a:defRPr sz="1900" spc="0"/>
            </a:pPr>
            <a:r>
              <a:t>Une 1ère rencontre  : 7 personnes au démarrage : information et installation de ressources).</a:t>
            </a:r>
            <a:endParaRPr spc="6"/>
          </a:p>
          <a:p>
            <a:pPr defTabSz="299922">
              <a:defRPr sz="1900" spc="6"/>
            </a:pPr>
            <a:endParaRPr spc="6"/>
          </a:p>
          <a:p>
            <a:pPr defTabSz="299922">
              <a:defRPr sz="1900" spc="0"/>
            </a:pPr>
            <a:r>
              <a:t>Une rencontre en individuel en amont et en aval des sessions </a:t>
            </a:r>
            <a:endParaRPr spc="6"/>
          </a:p>
          <a:p>
            <a:pPr defTabSz="299922">
              <a:defRPr sz="1900" spc="0"/>
            </a:pPr>
            <a:r>
              <a:t>Questionnaire ITQ. Les impacts du trauma étaient majeures , pas d’addictions, une activité de travail quotidienne.  </a:t>
            </a:r>
            <a:endParaRPr spc="6"/>
          </a:p>
          <a:p>
            <a:pPr defTabSz="299922">
              <a:defRPr sz="1900" spc="6"/>
            </a:pPr>
            <a:endParaRPr spc="6"/>
          </a:p>
          <a:p>
            <a:pPr defTabSz="299922">
              <a:defRPr sz="1900" spc="6"/>
            </a:pPr>
            <a:endParaRPr spc="6"/>
          </a:p>
          <a:p>
            <a:pPr defTabSz="299922">
              <a:defRPr sz="1900" spc="0"/>
            </a:pPr>
            <a:endParaRPr spc="6"/>
          </a:p>
          <a:p>
            <a:pPr defTabSz="299922">
              <a:defRPr sz="1900" spc="6"/>
            </a:pPr>
            <a:endParaRPr spc="6"/>
          </a:p>
          <a:p>
            <a:pPr defTabSz="299922">
              <a:defRPr sz="1900" spc="0"/>
            </a:pPr>
            <a:r>
              <a:t>- Des femmes qui n’étaient pas forcément dans un soutien mutuel : un travail est possible.</a:t>
            </a:r>
            <a:endParaRPr spc="6"/>
          </a:p>
          <a:p>
            <a:pPr defTabSz="299922">
              <a:defRPr sz="1900" spc="0"/>
            </a:pPr>
            <a:r>
              <a:t>- La difficulté de terminer , les demandes peuvent être multiples.</a:t>
            </a:r>
          </a:p>
        </p:txBody>
      </p:sp>
      <p:sp>
        <p:nvSpPr>
          <p:cNvPr id="534"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Espace réservé du texte 41"/>
          <p:cNvSpPr txBox="1">
            <a:spLocks noGrp="1"/>
          </p:cNvSpPr>
          <p:nvPr>
            <p:ph type="body" sz="quarter" idx="1"/>
          </p:nvPr>
        </p:nvSpPr>
        <p:spPr>
          <a:xfrm>
            <a:off x="8335619" y="493642"/>
            <a:ext cx="5943604" cy="430890"/>
          </a:xfrm>
          <a:prstGeom prst="rect">
            <a:avLst/>
          </a:prstGeom>
        </p:spPr>
        <p:txBody>
          <a:bodyPr/>
          <a:lstStyle>
            <a:lvl1pPr algn="r">
              <a:defRPr sz="1600" spc="0">
                <a:latin typeface="Montserrat"/>
                <a:ea typeface="Montserrat"/>
                <a:cs typeface="Montserrat"/>
                <a:sym typeface="Montserrat"/>
              </a:defRPr>
            </a:lvl1pPr>
          </a:lstStyle>
          <a:p>
            <a:r>
              <a:t>JFCE Association EMDR France - 6 février 2024 à Lille</a:t>
            </a:r>
          </a:p>
        </p:txBody>
      </p:sp>
      <p:sp>
        <p:nvSpPr>
          <p:cNvPr id="537" name="- 6 ont participé aux 2ères sessions d’installation de ressources…"/>
          <p:cNvSpPr txBox="1"/>
          <p:nvPr/>
        </p:nvSpPr>
        <p:spPr>
          <a:xfrm>
            <a:off x="917218" y="1504609"/>
            <a:ext cx="12795964" cy="6692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just" defTabSz="474938">
              <a:defRPr sz="3073" b="1">
                <a:solidFill>
                  <a:srgbClr val="FFFFFF"/>
                </a:solidFill>
                <a:latin typeface="Montserrat Alternates SemiBold"/>
                <a:ea typeface="Montserrat Alternates SemiBold"/>
                <a:cs typeface="Montserrat Alternates SemiBold"/>
                <a:sym typeface="Montserrat Alternates SemiBold"/>
              </a:defRPr>
            </a:pPr>
            <a:r>
              <a:t>PARTICIPATION :</a:t>
            </a:r>
          </a:p>
          <a:p>
            <a:pPr marL="308208" indent="-308208" algn="just" defTabSz="474938">
              <a:buSzPct val="60000"/>
              <a:buBlip>
                <a:blip r:embed="rId2"/>
              </a:buBlip>
              <a:defRPr sz="3073" b="1">
                <a:solidFill>
                  <a:srgbClr val="FFFFFF"/>
                </a:solidFill>
                <a:latin typeface="Montserrat Alternates SemiBold"/>
                <a:ea typeface="Montserrat Alternates SemiBold"/>
                <a:cs typeface="Montserrat Alternates SemiBold"/>
                <a:sym typeface="Montserrat Alternates SemiBold"/>
              </a:defRPr>
            </a:pPr>
            <a:r>
              <a:t>6 ont participé aux 2ères sessions d’installation de ressources.</a:t>
            </a:r>
            <a:endParaRPr spc="10"/>
          </a:p>
          <a:p>
            <a:pPr marL="308208" indent="-308208" algn="just" defTabSz="474938">
              <a:buSzPct val="100000"/>
              <a:buChar char="-"/>
              <a:defRPr sz="3073" b="1">
                <a:solidFill>
                  <a:srgbClr val="FFFFFF"/>
                </a:solidFill>
                <a:latin typeface="Montserrat Alternates SemiBold"/>
                <a:ea typeface="Montserrat Alternates SemiBold"/>
                <a:cs typeface="Montserrat Alternates SemiBold"/>
                <a:sym typeface="Montserrat Alternates SemiBold"/>
              </a:defRPr>
            </a:pPr>
            <a:r>
              <a:t>4 ont participé à l’ensemble des séances de désensibilisation.</a:t>
            </a:r>
            <a:r>
              <a:rPr spc="10"/>
              <a:t> </a:t>
            </a:r>
            <a:r>
              <a:t>Les 4 étaient présentes, ponctuelles.</a:t>
            </a:r>
          </a:p>
          <a:p>
            <a:pPr algn="just" defTabSz="474938">
              <a:defRPr sz="1695" b="1">
                <a:solidFill>
                  <a:srgbClr val="FFFFFF"/>
                </a:solidFill>
                <a:latin typeface="Montserrat Alternates SemiBold"/>
                <a:ea typeface="Montserrat Alternates SemiBold"/>
                <a:cs typeface="Montserrat Alternates SemiBold"/>
                <a:sym typeface="Montserrat Alternates SemiBold"/>
              </a:defRPr>
            </a:pPr>
            <a:endParaRPr/>
          </a:p>
          <a:p>
            <a:pPr marL="308208" indent="-308208" algn="just" defTabSz="474938">
              <a:buSzPct val="60000"/>
              <a:buBlip>
                <a:blip r:embed="rId2"/>
              </a:buBlip>
              <a:defRPr sz="3073" b="1">
                <a:solidFill>
                  <a:srgbClr val="FFFFFF"/>
                </a:solidFill>
                <a:latin typeface="Montserrat Alternates SemiBold"/>
                <a:ea typeface="Montserrat Alternates SemiBold"/>
                <a:cs typeface="Montserrat Alternates SemiBold"/>
                <a:sym typeface="Montserrat Alternates SemiBold"/>
              </a:defRPr>
            </a:pPr>
            <a:r>
              <a:t>2 n’ont pas participé au travail de groupe au delà des 2ères rencontres </a:t>
            </a:r>
          </a:p>
          <a:p>
            <a:pPr marL="308208" indent="-308208" algn="just" defTabSz="474938">
              <a:buSzPct val="100000"/>
              <a:buChar char="-"/>
              <a:defRPr sz="3073" b="1">
                <a:solidFill>
                  <a:srgbClr val="FFFFFF"/>
                </a:solidFill>
                <a:latin typeface="Montserrat Alternates SemiBold"/>
                <a:ea typeface="Montserrat Alternates SemiBold"/>
                <a:cs typeface="Montserrat Alternates SemiBold"/>
                <a:sym typeface="Montserrat Alternates SemiBold"/>
              </a:defRPr>
            </a:pPr>
            <a:r>
              <a:t>Pour l’une peu de compréhension des consignes (assez rapidement déconnectée. Deux rendez-vous en individuel  ensuite pour renforcer la stabilisation et les liens dans la vie quotidienne.</a:t>
            </a:r>
          </a:p>
          <a:p>
            <a:pPr marL="308208" indent="-308208" algn="just" defTabSz="474938">
              <a:buSzPct val="100000"/>
              <a:buChar char="-"/>
              <a:defRPr sz="3073" b="1">
                <a:solidFill>
                  <a:srgbClr val="FFFFFF"/>
                </a:solidFill>
                <a:latin typeface="Montserrat Alternates SemiBold"/>
                <a:ea typeface="Montserrat Alternates SemiBold"/>
                <a:cs typeface="Montserrat Alternates SemiBold"/>
                <a:sym typeface="Montserrat Alternates SemiBold"/>
              </a:defRPr>
            </a:pPr>
            <a:r>
              <a:t> Pour l’autre : beaucoup d’éléments de déstabilisation dans le présent : 3 rendez-vous individuels proposés et acceptés : deux ont eu lieu, un report et un RV non honoré.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Une évaluation en amont a pu avoir lieu pour 4 personnes et en aval pour 3 personnes  (3 Rvs fixés reportés ou non honorés).…"/>
          <p:cNvSpPr txBox="1">
            <a:spLocks noGrp="1"/>
          </p:cNvSpPr>
          <p:nvPr>
            <p:ph type="body" idx="1"/>
          </p:nvPr>
        </p:nvSpPr>
        <p:spPr>
          <a:xfrm>
            <a:off x="1258313" y="1331901"/>
            <a:ext cx="12744259" cy="7038414"/>
          </a:xfrm>
          <a:prstGeom prst="rect">
            <a:avLst/>
          </a:prstGeom>
        </p:spPr>
        <p:txBody>
          <a:bodyPr/>
          <a:lstStyle/>
          <a:p>
            <a:pPr defTabSz="299922">
              <a:defRPr sz="1900" spc="0"/>
            </a:pPr>
            <a:r>
              <a:rPr sz="2700"/>
              <a:t>Une évaluation en amont a pu avoir lieu pour 4 personnes et en aval pour 3 personnes  (3 Rvs fixés reportés ou non honorés).</a:t>
            </a:r>
          </a:p>
          <a:p>
            <a:pPr defTabSz="299922">
              <a:defRPr sz="2700" spc="0"/>
            </a:pPr>
            <a:endParaRPr sz="2700"/>
          </a:p>
          <a:p>
            <a:pPr defTabSz="299922">
              <a:defRPr sz="2700" spc="0"/>
            </a:pPr>
            <a:r>
              <a:t>- Il existe une baisse significative de l’impact du TSPT notamment au niveau des symptômes intrusifs.</a:t>
            </a:r>
          </a:p>
        </p:txBody>
      </p:sp>
      <p:sp>
        <p:nvSpPr>
          <p:cNvPr id="540"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ZoneTexte 3"/>
          <p:cNvSpPr txBox="1"/>
          <p:nvPr/>
        </p:nvSpPr>
        <p:spPr>
          <a:xfrm>
            <a:off x="747978" y="698601"/>
            <a:ext cx="8193026" cy="36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1097280">
              <a:defRPr sz="2100" b="1"/>
            </a:lvl1pPr>
          </a:lstStyle>
          <a:p>
            <a:r>
              <a:t>Patiente AT  (Echelle ITQ)</a:t>
            </a:r>
          </a:p>
        </p:txBody>
      </p:sp>
      <p:graphicFrame>
        <p:nvGraphicFramePr>
          <p:cNvPr id="543" name="Graphique 5"/>
          <p:cNvGraphicFramePr/>
          <p:nvPr/>
        </p:nvGraphicFramePr>
        <p:xfrm>
          <a:off x="764488" y="5306094"/>
          <a:ext cx="5436151" cy="2843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4" name="Graphique 8"/>
          <p:cNvGraphicFramePr/>
          <p:nvPr/>
        </p:nvGraphicFramePr>
        <p:xfrm>
          <a:off x="7859968" y="1774637"/>
          <a:ext cx="5259071" cy="2843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5" name="Graphique 9"/>
          <p:cNvGraphicFramePr/>
          <p:nvPr/>
        </p:nvGraphicFramePr>
        <p:xfrm>
          <a:off x="7859968" y="5306094"/>
          <a:ext cx="5436151" cy="2843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6" name="Graphique 10"/>
          <p:cNvGraphicFramePr/>
          <p:nvPr/>
        </p:nvGraphicFramePr>
        <p:xfrm>
          <a:off x="764488" y="1774637"/>
          <a:ext cx="5270617" cy="284316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ZoneTexte 3"/>
          <p:cNvSpPr txBox="1"/>
          <p:nvPr/>
        </p:nvSpPr>
        <p:spPr>
          <a:xfrm>
            <a:off x="747978" y="698601"/>
            <a:ext cx="8193026" cy="36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1097280">
              <a:defRPr sz="2100" b="1"/>
            </a:lvl1pPr>
          </a:lstStyle>
          <a:p>
            <a:r>
              <a:t>Patiente SA  ( questionnaire ITQ ) </a:t>
            </a:r>
          </a:p>
        </p:txBody>
      </p:sp>
      <p:graphicFrame>
        <p:nvGraphicFramePr>
          <p:cNvPr id="549" name="Graphique 6"/>
          <p:cNvGraphicFramePr/>
          <p:nvPr/>
        </p:nvGraphicFramePr>
        <p:xfrm>
          <a:off x="390531" y="1693800"/>
          <a:ext cx="5270617" cy="2843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0" name="Graphique 7"/>
          <p:cNvGraphicFramePr/>
          <p:nvPr/>
        </p:nvGraphicFramePr>
        <p:xfrm>
          <a:off x="390531" y="5315693"/>
          <a:ext cx="5436151" cy="2843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1" name="Graphique 10"/>
          <p:cNvGraphicFramePr/>
          <p:nvPr/>
        </p:nvGraphicFramePr>
        <p:xfrm>
          <a:off x="7767426" y="1693800"/>
          <a:ext cx="5259071" cy="2843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2" name="Graphique 11"/>
          <p:cNvGraphicFramePr/>
          <p:nvPr/>
        </p:nvGraphicFramePr>
        <p:xfrm>
          <a:off x="7767426" y="5315693"/>
          <a:ext cx="5436151" cy="284316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ZoneTexte 3"/>
          <p:cNvSpPr txBox="1"/>
          <p:nvPr/>
        </p:nvSpPr>
        <p:spPr>
          <a:xfrm>
            <a:off x="495207" y="708384"/>
            <a:ext cx="6135296" cy="36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1097280">
              <a:defRPr sz="2100" b="1"/>
            </a:lvl1pPr>
          </a:lstStyle>
          <a:p>
            <a:r>
              <a:t>Patiente FA (scores PCL5)</a:t>
            </a:r>
          </a:p>
        </p:txBody>
      </p:sp>
      <p:graphicFrame>
        <p:nvGraphicFramePr>
          <p:cNvPr id="555" name="Graphique 4"/>
          <p:cNvGraphicFramePr/>
          <p:nvPr/>
        </p:nvGraphicFramePr>
        <p:xfrm>
          <a:off x="511717" y="1746681"/>
          <a:ext cx="5270617" cy="2843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6" name="Graphique 5"/>
          <p:cNvGraphicFramePr/>
          <p:nvPr/>
        </p:nvGraphicFramePr>
        <p:xfrm>
          <a:off x="511717" y="5302926"/>
          <a:ext cx="5436151" cy="2843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7" name="Graphique 6"/>
          <p:cNvGraphicFramePr/>
          <p:nvPr/>
        </p:nvGraphicFramePr>
        <p:xfrm>
          <a:off x="8587598" y="1746682"/>
          <a:ext cx="4051409" cy="22145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8" name="Graphique 7"/>
          <p:cNvGraphicFramePr/>
          <p:nvPr/>
        </p:nvGraphicFramePr>
        <p:xfrm>
          <a:off x="8587598" y="5302926"/>
          <a:ext cx="5436151" cy="284316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Espace réservé du texte 41"/>
          <p:cNvSpPr txBox="1">
            <a:spLocks noGrp="1"/>
          </p:cNvSpPr>
          <p:nvPr>
            <p:ph type="body" sz="quarter" idx="1"/>
          </p:nvPr>
        </p:nvSpPr>
        <p:spPr>
          <a:xfrm>
            <a:off x="8335619" y="493642"/>
            <a:ext cx="5943604" cy="430890"/>
          </a:xfrm>
          <a:prstGeom prst="rect">
            <a:avLst/>
          </a:prstGeom>
        </p:spPr>
        <p:txBody>
          <a:bodyPr/>
          <a:lstStyle>
            <a:lvl1pPr algn="r">
              <a:defRPr sz="1600" spc="0">
                <a:latin typeface="Montserrat"/>
                <a:ea typeface="Montserrat"/>
                <a:cs typeface="Montserrat"/>
                <a:sym typeface="Montserrat"/>
              </a:defRPr>
            </a:lvl1pPr>
          </a:lstStyle>
          <a:p>
            <a:r>
              <a:t>JFCE Association EMDR France - 6 février 2024 à Lille</a:t>
            </a:r>
          </a:p>
        </p:txBody>
      </p:sp>
      <p:sp>
        <p:nvSpPr>
          <p:cNvPr id="561" name="Témoignage d’une femme ayant participé à l’action :…"/>
          <p:cNvSpPr txBox="1"/>
          <p:nvPr/>
        </p:nvSpPr>
        <p:spPr>
          <a:xfrm>
            <a:off x="917218" y="1504609"/>
            <a:ext cx="12795964" cy="6692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365758">
              <a:defRPr sz="2400" b="1">
                <a:solidFill>
                  <a:srgbClr val="FFFFFF"/>
                </a:solidFill>
                <a:latin typeface="Montserrat Alternates SemiBold"/>
                <a:ea typeface="Montserrat Alternates SemiBold"/>
                <a:cs typeface="Montserrat Alternates SemiBold"/>
                <a:sym typeface="Montserrat Alternates SemiBold"/>
              </a:defRPr>
            </a:pPr>
            <a:r>
              <a:t>Témoignage d’une femme ayant participé à l’action : </a:t>
            </a:r>
            <a:endParaRPr spc="8"/>
          </a:p>
          <a:p>
            <a:pPr algn="ctr" defTabSz="365758">
              <a:defRPr sz="2400" b="1" spc="8">
                <a:solidFill>
                  <a:srgbClr val="FFFFFF"/>
                </a:solidFill>
                <a:latin typeface="Montserrat Alternates SemiBold"/>
                <a:ea typeface="Montserrat Alternates SemiBold"/>
                <a:cs typeface="Montserrat Alternates SemiBold"/>
                <a:sym typeface="Montserrat Alternates SemiBold"/>
              </a:defRPr>
            </a:pPr>
            <a:endParaRPr spc="8"/>
          </a:p>
          <a:p>
            <a:pPr algn="ctr" defTabSz="365758">
              <a:defRPr sz="2400" b="1" i="1">
                <a:solidFill>
                  <a:srgbClr val="FFFFFF"/>
                </a:solidFill>
                <a:latin typeface="Montserrat Alternates SemiBold"/>
                <a:ea typeface="Montserrat Alternates SemiBold"/>
                <a:cs typeface="Montserrat Alternates SemiBold"/>
                <a:sym typeface="Montserrat Alternates SemiBold"/>
              </a:defRPr>
            </a:pPr>
            <a:r>
              <a:t>La méthode EMDR est une méthode qui apporte beaucoup aux individus quand il y a  eudu traumatisme dans le passé et dans le présent. Moi, personnellement, ce que cela m’a apporté, c’est des ressources car avant j’avais pas de ressources, quand j’étais triste, quand j’étais attaquée, quand j’étais embêtée ou en colère.</a:t>
            </a:r>
            <a:endParaRPr spc="8"/>
          </a:p>
          <a:p>
            <a:pPr algn="ctr" defTabSz="365758">
              <a:defRPr sz="2400" b="1" i="1">
                <a:solidFill>
                  <a:srgbClr val="FFFFFF"/>
                </a:solidFill>
                <a:latin typeface="Montserrat Alternates SemiBold"/>
                <a:ea typeface="Montserrat Alternates SemiBold"/>
                <a:cs typeface="Montserrat Alternates SemiBold"/>
                <a:sym typeface="Montserrat Alternates SemiBold"/>
              </a:defRPr>
            </a:pPr>
            <a:r>
              <a:t>Aujourd’hui avec les ressources qu’elles m’ont donné, ça me permet aujourd’hui de transcender  cette situation, d’arriver à revenir sur le présent.</a:t>
            </a:r>
            <a:br/>
            <a:r>
              <a:t>Aujourd’hui, j’aimerais garder ce témoignage là,  pas seulement pour moi-même mais aussi pour les autres qui auront l’occasion de rencontrer  l’EMDR, </a:t>
            </a:r>
            <a:endParaRPr spc="8"/>
          </a:p>
          <a:p>
            <a:pPr algn="ctr" defTabSz="365758">
              <a:defRPr sz="2400" b="1" i="1">
                <a:solidFill>
                  <a:srgbClr val="FFFFFF"/>
                </a:solidFill>
                <a:latin typeface="Montserrat Alternates SemiBold"/>
                <a:ea typeface="Montserrat Alternates SemiBold"/>
                <a:cs typeface="Montserrat Alternates SemiBold"/>
                <a:sym typeface="Montserrat Alternates SemiBold"/>
              </a:defRPr>
            </a:pPr>
            <a:r>
              <a:t>Aujourd’hui, je me sens plus en sécurité dans le présent, </a:t>
            </a:r>
            <a:endParaRPr spc="8"/>
          </a:p>
          <a:p>
            <a:pPr algn="ctr" defTabSz="365758">
              <a:defRPr sz="2400" b="1" i="1">
                <a:solidFill>
                  <a:srgbClr val="FFFFFF"/>
                </a:solidFill>
                <a:latin typeface="Montserrat Alternates SemiBold"/>
                <a:ea typeface="Montserrat Alternates SemiBold"/>
                <a:cs typeface="Montserrat Alternates SemiBold"/>
                <a:sym typeface="Montserrat Alternates SemiBold"/>
              </a:defRPr>
            </a:pPr>
            <a:r>
              <a:t>aujourd’hui quand le passé revient j’essaie de chasser ça avec des ressources.</a:t>
            </a:r>
            <a:br/>
            <a:r>
              <a:t>Je me dis « il faut aller de l’avant » </a:t>
            </a:r>
            <a:endParaRPr spc="8"/>
          </a:p>
          <a:p>
            <a:pPr algn="ctr" defTabSz="365758">
              <a:defRPr sz="2400" b="1" i="1">
                <a:solidFill>
                  <a:srgbClr val="FFFFFF"/>
                </a:solidFill>
                <a:latin typeface="Montserrat Alternates SemiBold"/>
                <a:ea typeface="Montserrat Alternates SemiBold"/>
                <a:cs typeface="Montserrat Alternates SemiBold"/>
                <a:sym typeface="Montserrat Alternates SemiBold"/>
              </a:defRPr>
            </a:pPr>
            <a:r>
              <a:t>Et je garde de l’espoir dans l’avenir.</a:t>
            </a:r>
            <a:endParaRPr spc="8"/>
          </a:p>
          <a:p>
            <a:pPr algn="ctr" defTabSz="365758">
              <a:defRPr sz="2400" b="1" i="1" spc="8">
                <a:solidFill>
                  <a:srgbClr val="FFFFFF"/>
                </a:solidFill>
                <a:latin typeface="Montserrat Alternates SemiBold"/>
                <a:ea typeface="Montserrat Alternates SemiBold"/>
                <a:cs typeface="Montserrat Alternates SemiBold"/>
                <a:sym typeface="Montserrat Alternates SemiBold"/>
              </a:defRPr>
            </a:pPr>
            <a:endParaRPr spc="8"/>
          </a:p>
          <a:p>
            <a:pPr algn="ctr" defTabSz="365758">
              <a:defRPr sz="2400" b="1" i="1">
                <a:solidFill>
                  <a:srgbClr val="FFFFFF"/>
                </a:solidFill>
                <a:latin typeface="Montserrat Alternates SemiBold"/>
                <a:ea typeface="Montserrat Alternates SemiBold"/>
                <a:cs typeface="Montserrat Alternates SemiBold"/>
                <a:sym typeface="Montserrat Alternates SemiBold"/>
              </a:defRPr>
            </a:pPr>
            <a:r>
              <a:t>Cette femme était figée, repliée physiquement sur elle même lors de la 1ère rencontre d’information. Elle était droite et fière lors de ce moment 3 mois après.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Association…"/>
          <p:cNvSpPr txBox="1">
            <a:spLocks noGrp="1"/>
          </p:cNvSpPr>
          <p:nvPr>
            <p:ph type="body" idx="1"/>
          </p:nvPr>
        </p:nvSpPr>
        <p:spPr>
          <a:xfrm>
            <a:off x="1184590" y="1306281"/>
            <a:ext cx="12513037" cy="6531438"/>
          </a:xfrm>
          <a:prstGeom prst="rect">
            <a:avLst/>
          </a:prstGeom>
        </p:spPr>
        <p:txBody>
          <a:bodyPr/>
          <a:lstStyle/>
          <a:p>
            <a:pPr defTabSz="392093">
              <a:defRPr sz="2900" spc="0"/>
            </a:pPr>
            <a:endParaRPr/>
          </a:p>
          <a:p>
            <a:pPr defTabSz="392093">
              <a:defRPr sz="2900" spc="0"/>
            </a:pPr>
            <a:endParaRPr/>
          </a:p>
          <a:p>
            <a:pPr defTabSz="392093">
              <a:defRPr sz="2900" spc="0"/>
            </a:pPr>
            <a:endParaRPr/>
          </a:p>
          <a:p>
            <a:pPr defTabSz="585215">
              <a:defRPr sz="4400" spc="0"/>
            </a:pPr>
            <a:r>
              <a:t>Association </a:t>
            </a:r>
          </a:p>
          <a:p>
            <a:pPr defTabSz="585215">
              <a:defRPr sz="4400" spc="0"/>
            </a:pPr>
            <a:r>
              <a:t>« D’une rive à l’autre : </a:t>
            </a:r>
          </a:p>
          <a:p>
            <a:pPr defTabSz="585215">
              <a:defRPr sz="4400" spc="0"/>
            </a:pPr>
            <a:r>
              <a:t>Psychotrauma, Informer et Agir ».</a:t>
            </a:r>
          </a:p>
          <a:p>
            <a:pPr defTabSz="585215">
              <a:defRPr sz="4400" spc="0"/>
            </a:pPr>
            <a:endParaRPr/>
          </a:p>
          <a:p>
            <a:pPr defTabSz="585215">
              <a:defRPr sz="3500" spc="0"/>
            </a:pPr>
            <a:r>
              <a:t>Faire connaître et mettre en oeuvre l’EMDR en groupe</a:t>
            </a:r>
          </a:p>
          <a:p>
            <a:pPr defTabSz="585215">
              <a:defRPr sz="3500" spc="0"/>
            </a:pPr>
            <a:r>
              <a:t>Dans un « Aller vers » ..</a:t>
            </a:r>
          </a:p>
          <a:p>
            <a:pPr defTabSz="585215">
              <a:defRPr sz="3500" spc="0"/>
            </a:pPr>
            <a:r>
              <a:t>Création Juin 2022</a:t>
            </a:r>
          </a:p>
        </p:txBody>
      </p:sp>
      <p:sp>
        <p:nvSpPr>
          <p:cNvPr id="501"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1600"/>
            </a:pPr>
            <a:r>
              <a:t>JFCE Association EMDR France - 6 février 2024 à Lille</a:t>
            </a:r>
            <a:r>
              <a:rPr sz="100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 A Areli : dans une résidence Habitat Jeunes…"/>
          <p:cNvSpPr txBox="1">
            <a:spLocks noGrp="1"/>
          </p:cNvSpPr>
          <p:nvPr>
            <p:ph type="body" idx="1"/>
          </p:nvPr>
        </p:nvSpPr>
        <p:spPr>
          <a:xfrm>
            <a:off x="1749044" y="1159390"/>
            <a:ext cx="11664069" cy="6825220"/>
          </a:xfrm>
          <a:prstGeom prst="rect">
            <a:avLst/>
          </a:prstGeom>
        </p:spPr>
        <p:txBody>
          <a:bodyPr/>
          <a:lstStyle/>
          <a:p>
            <a:pPr algn="just" defTabSz="251824">
              <a:defRPr sz="2835" spc="0"/>
            </a:pPr>
            <a:r>
              <a:t>A Areli : dans une résidence Habitat Jeunes</a:t>
            </a:r>
            <a:endParaRPr sz="1620" spc="4"/>
          </a:p>
          <a:p>
            <a:pPr algn="just" defTabSz="251824">
              <a:defRPr sz="1620" spc="0"/>
            </a:pPr>
            <a:r>
              <a:t>- Rencontre avec les professionnels</a:t>
            </a:r>
          </a:p>
          <a:p>
            <a:pPr algn="just" defTabSz="251824">
              <a:defRPr sz="1620" spc="0"/>
            </a:pPr>
            <a:endParaRPr spc="4"/>
          </a:p>
          <a:p>
            <a:pPr algn="just" defTabSz="251824">
              <a:defRPr sz="1620" spc="0"/>
            </a:pPr>
            <a:r>
              <a:t>- Rencontre avec deux groupes de jeunes (12 en tout) autour de l’information  TSPT et Temps d’installation de ressources.</a:t>
            </a:r>
          </a:p>
          <a:p>
            <a:pPr algn="just" defTabSz="251824">
              <a:defRPr sz="1620" spc="0"/>
            </a:pPr>
            <a:endParaRPr spc="4"/>
          </a:p>
          <a:p>
            <a:pPr algn="just" defTabSz="251824">
              <a:defRPr sz="1620" spc="0"/>
            </a:pPr>
            <a:r>
              <a:t>- Pas de demande volontaire pour poursuivre.</a:t>
            </a:r>
          </a:p>
          <a:p>
            <a:pPr algn="just" defTabSz="251824">
              <a:defRPr sz="1620" spc="0"/>
            </a:pPr>
            <a:endParaRPr/>
          </a:p>
          <a:p>
            <a:pPr algn="just" defTabSz="251824">
              <a:defRPr sz="1620" spc="0"/>
            </a:pPr>
            <a:r>
              <a:t>- Un temps pris avec le professionnel de la structure.</a:t>
            </a:r>
          </a:p>
          <a:p>
            <a:pPr algn="just" defTabSz="251824">
              <a:defRPr sz="1620" spc="0"/>
            </a:pPr>
            <a:endParaRPr spc="4"/>
          </a:p>
          <a:p>
            <a:pPr algn="just" defTabSz="251824">
              <a:defRPr sz="1215" spc="4"/>
            </a:pPr>
            <a:endParaRPr sz="1620" spc="4"/>
          </a:p>
          <a:p>
            <a:pPr algn="just" defTabSz="251824">
              <a:defRPr sz="1215" spc="4"/>
            </a:pPr>
            <a:endParaRPr sz="1620" spc="4"/>
          </a:p>
          <a:p>
            <a:pPr algn="just" defTabSz="251824">
              <a:defRPr sz="1620" spc="0"/>
            </a:pPr>
            <a:r>
              <a:rPr sz="2187"/>
              <a:t>Des questionnements à travers une </a:t>
            </a:r>
            <a:r>
              <a:rPr sz="2592"/>
              <a:t>nouvelle</a:t>
            </a:r>
            <a:r>
              <a:rPr sz="2187"/>
              <a:t> rencontre avec l’équipe éducative</a:t>
            </a:r>
            <a:r>
              <a:t> : </a:t>
            </a:r>
          </a:p>
          <a:p>
            <a:pPr algn="just" defTabSz="251824">
              <a:defRPr sz="1620" spc="0"/>
            </a:pPr>
            <a:endParaRPr spc="4"/>
          </a:p>
          <a:p>
            <a:pPr algn="just" defTabSz="251824">
              <a:defRPr sz="1620" spc="0"/>
            </a:pPr>
            <a:r>
              <a:t>- La difficulté de travailler dans la régularité avec les jeunes</a:t>
            </a:r>
            <a:endParaRPr spc="4"/>
          </a:p>
          <a:p>
            <a:pPr algn="just" defTabSz="251824">
              <a:defRPr sz="1620" spc="4"/>
            </a:pPr>
            <a:endParaRPr spc="4"/>
          </a:p>
          <a:p>
            <a:pPr algn="just" defTabSz="251824">
              <a:defRPr sz="1620" spc="0"/>
            </a:pPr>
            <a:r>
              <a:t>- Tous sauf deux étaient migrants , la plupart travaillaient, étaient en formation : pas le bon moment ?</a:t>
            </a:r>
            <a:endParaRPr spc="4"/>
          </a:p>
          <a:p>
            <a:pPr algn="just" defTabSz="251824">
              <a:defRPr sz="486" spc="4"/>
            </a:pPr>
            <a:endParaRPr spc="4"/>
          </a:p>
          <a:p>
            <a:pPr algn="just" defTabSz="251824">
              <a:defRPr sz="486" spc="4"/>
            </a:pPr>
            <a:endParaRPr spc="4"/>
          </a:p>
          <a:p>
            <a:pPr algn="just" defTabSz="251824">
              <a:defRPr sz="1620" spc="0"/>
            </a:pPr>
            <a:r>
              <a:t>- La compréhension de la démarche globale</a:t>
            </a:r>
            <a:endParaRPr spc="4"/>
          </a:p>
          <a:p>
            <a:pPr algn="just" defTabSz="251824">
              <a:defRPr sz="1620" spc="4"/>
            </a:pPr>
            <a:endParaRPr spc="4"/>
          </a:p>
          <a:p>
            <a:pPr algn="just" defTabSz="251824">
              <a:defRPr sz="1620" spc="0"/>
            </a:pPr>
            <a:r>
              <a:t>- La difficulté de se dévoiler lorsque l’on vit ensemble ( imaginer se dévoiler car pas de partage du négatif en groupe)</a:t>
            </a:r>
            <a:endParaRPr spc="4"/>
          </a:p>
          <a:p>
            <a:pPr algn="just" defTabSz="251824">
              <a:defRPr sz="648" spc="4"/>
            </a:pPr>
            <a:endParaRPr spc="4"/>
          </a:p>
          <a:p>
            <a:pPr algn="just" defTabSz="251824">
              <a:defRPr sz="1620" spc="0"/>
            </a:pPr>
            <a:r>
              <a:t>- La difficulté d’oser exprimer des émotions, de se montrer vulnérable lorsque l’on vit ensemble.</a:t>
            </a:r>
            <a:endParaRPr spc="4"/>
          </a:p>
          <a:p>
            <a:pPr defTabSz="251824">
              <a:defRPr sz="1620" spc="4"/>
            </a:pPr>
            <a:endParaRPr spc="4"/>
          </a:p>
          <a:p>
            <a:pPr defTabSz="251824">
              <a:defRPr sz="1620" spc="4"/>
            </a:pPr>
            <a:endParaRPr spc="4"/>
          </a:p>
          <a:p>
            <a:pPr defTabSz="251824">
              <a:defRPr sz="1620" spc="0"/>
            </a:pPr>
            <a:r>
              <a:t> </a:t>
            </a:r>
            <a:endParaRPr spc="4"/>
          </a:p>
          <a:p>
            <a:pPr defTabSz="251824">
              <a:defRPr sz="1620" spc="0"/>
            </a:pPr>
            <a:r>
              <a:t> </a:t>
            </a:r>
          </a:p>
        </p:txBody>
      </p:sp>
      <p:sp>
        <p:nvSpPr>
          <p:cNvPr id="564"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 Auprès de l’association « le Regain » qui accueille des enfants et adolescents placés : démarrage en décembre 2023 : une première démarche auprès des professionnels…"/>
          <p:cNvSpPr txBox="1">
            <a:spLocks noGrp="1"/>
          </p:cNvSpPr>
          <p:nvPr>
            <p:ph type="body" idx="1"/>
          </p:nvPr>
        </p:nvSpPr>
        <p:spPr>
          <a:xfrm>
            <a:off x="1742221" y="1963827"/>
            <a:ext cx="11145958" cy="5216346"/>
          </a:xfrm>
          <a:prstGeom prst="rect">
            <a:avLst/>
          </a:prstGeom>
        </p:spPr>
        <p:txBody>
          <a:bodyPr/>
          <a:lstStyle/>
          <a:p>
            <a:pPr defTabSz="365758">
              <a:defRPr sz="2400" spc="0"/>
            </a:pPr>
            <a:r>
              <a:t>- Auprès de l’association « le Regain » qui accueille des enfants et adolescents placés : démarrage en décembre 2023 : une première démarche auprès des professionnels</a:t>
            </a:r>
            <a:endParaRPr spc="8"/>
          </a:p>
          <a:p>
            <a:pPr defTabSz="365758">
              <a:defRPr sz="2400" spc="0"/>
            </a:pPr>
            <a:r>
              <a:t>dans le Pas-de-Calais:</a:t>
            </a:r>
            <a:endParaRPr spc="8"/>
          </a:p>
          <a:p>
            <a:pPr defTabSz="365758">
              <a:defRPr sz="2400" spc="8"/>
            </a:pPr>
            <a:endParaRPr spc="8"/>
          </a:p>
          <a:p>
            <a:pPr defTabSz="365758">
              <a:defRPr sz="2400" spc="0"/>
            </a:pPr>
            <a:r>
              <a:t>- Une rencontre avec la direction et la psychologue de la structure.</a:t>
            </a:r>
            <a:endParaRPr spc="8"/>
          </a:p>
          <a:p>
            <a:pPr defTabSz="365758">
              <a:defRPr sz="2400" spc="8"/>
            </a:pPr>
            <a:endParaRPr spc="8"/>
          </a:p>
          <a:p>
            <a:pPr defTabSz="365758">
              <a:defRPr sz="2400" spc="0"/>
            </a:pPr>
            <a:r>
              <a:t>- Une première rencontre qui s’est transformée en deux rencontres : l’ensemble des professionnels de la structure étant intéressés par une information sur le psychotrauma.</a:t>
            </a:r>
            <a:endParaRPr spc="8"/>
          </a:p>
          <a:p>
            <a:pPr defTabSz="365758">
              <a:defRPr sz="2400" spc="8"/>
            </a:pPr>
            <a:endParaRPr spc="8"/>
          </a:p>
          <a:p>
            <a:pPr defTabSz="365758">
              <a:defRPr sz="2400" spc="0"/>
            </a:pPr>
            <a:r>
              <a:t>- Notre activité au 1er semestre 2024 aura lieu dans cette institution avec le projet de travailler avec les enfants pré-ados.</a:t>
            </a:r>
          </a:p>
        </p:txBody>
      </p:sp>
      <p:sp>
        <p:nvSpPr>
          <p:cNvPr id="567"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AUTRES DEMARCHES : TRANSMETTRE ET APPRENDRE…"/>
          <p:cNvSpPr txBox="1">
            <a:spLocks noGrp="1"/>
          </p:cNvSpPr>
          <p:nvPr>
            <p:ph type="body" idx="1"/>
          </p:nvPr>
        </p:nvSpPr>
        <p:spPr>
          <a:xfrm>
            <a:off x="1742221" y="1963827"/>
            <a:ext cx="11145958" cy="5216346"/>
          </a:xfrm>
          <a:prstGeom prst="rect">
            <a:avLst/>
          </a:prstGeom>
        </p:spPr>
        <p:txBody>
          <a:bodyPr/>
          <a:lstStyle/>
          <a:p>
            <a:pPr defTabSz="365758">
              <a:defRPr sz="2400" spc="8"/>
            </a:pPr>
            <a:endParaRPr/>
          </a:p>
          <a:p>
            <a:pPr defTabSz="365758">
              <a:defRPr sz="2400" spc="0"/>
            </a:pPr>
            <a:r>
              <a:t>AUTRES DEMARCHES : TRANSMETTRE ET APPRENDRE</a:t>
            </a:r>
            <a:endParaRPr spc="8"/>
          </a:p>
          <a:p>
            <a:pPr defTabSz="365758">
              <a:defRPr sz="2400" spc="8"/>
            </a:pPr>
            <a:endParaRPr spc="8"/>
          </a:p>
          <a:p>
            <a:pPr defTabSz="365758">
              <a:defRPr sz="2400" spc="0"/>
            </a:pPr>
            <a:r>
              <a:t>- Participation à Paris à une journée sur l’intervention d’urgence : un financement de la commission Européenne : Se préparer :</a:t>
            </a:r>
            <a:endParaRPr spc="8"/>
          </a:p>
          <a:p>
            <a:pPr defTabSz="365758">
              <a:defRPr sz="2400" spc="0"/>
            </a:pPr>
            <a:r>
              <a:t>Exemple de l’Association Emdr Italie qui a travaillé en groupe en Emdr avec les soignants durant le Covid.</a:t>
            </a:r>
            <a:endParaRPr spc="8"/>
          </a:p>
          <a:p>
            <a:pPr defTabSz="365758">
              <a:defRPr sz="2400" spc="8"/>
            </a:pPr>
            <a:endParaRPr spc="8"/>
          </a:p>
          <a:p>
            <a:pPr defTabSz="365758">
              <a:defRPr sz="2400" spc="0"/>
            </a:pPr>
            <a:r>
              <a:t>- Participation et présentation du travail de groupe en Emdr à un colloque à Bordeaux intitulé : «  L’intervention sociale face à la violence dans le cadre de la chaire UNESCO « Intervention sociale non violente » </a:t>
            </a:r>
            <a:endParaRPr spc="8"/>
          </a:p>
          <a:p>
            <a:pPr defTabSz="365758">
              <a:defRPr sz="2400" spc="8"/>
            </a:pPr>
            <a:endParaRPr spc="8"/>
          </a:p>
          <a:p>
            <a:pPr defTabSz="365758">
              <a:defRPr sz="2400" spc="0"/>
            </a:pPr>
            <a:r>
              <a:t>- Une participation au congrès de l’Association Emdr France à Nice</a:t>
            </a:r>
          </a:p>
        </p:txBody>
      </p:sp>
      <p:sp>
        <p:nvSpPr>
          <p:cNvPr id="570"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FUTUR…"/>
          <p:cNvSpPr txBox="1">
            <a:spLocks noGrp="1"/>
          </p:cNvSpPr>
          <p:nvPr>
            <p:ph type="body" idx="1"/>
          </p:nvPr>
        </p:nvSpPr>
        <p:spPr>
          <a:xfrm>
            <a:off x="1108721" y="1365868"/>
            <a:ext cx="12319339" cy="6726605"/>
          </a:xfrm>
          <a:prstGeom prst="rect">
            <a:avLst/>
          </a:prstGeom>
        </p:spPr>
        <p:txBody>
          <a:bodyPr/>
          <a:lstStyle/>
          <a:p>
            <a:pPr defTabSz="365758">
              <a:defRPr sz="4300" spc="0"/>
            </a:pPr>
            <a:r>
              <a:t>FUTUR </a:t>
            </a:r>
            <a:endParaRPr spc="14"/>
          </a:p>
          <a:p>
            <a:pPr defTabSz="365758">
              <a:defRPr sz="2400" spc="14"/>
            </a:pPr>
            <a:endParaRPr spc="14"/>
          </a:p>
          <a:p>
            <a:pPr defTabSz="365758">
              <a:defRPr sz="2400" spc="0"/>
            </a:pPr>
            <a:r>
              <a:t>Se développer et se renforcer pour répondre aux besoins </a:t>
            </a:r>
            <a:endParaRPr spc="8"/>
          </a:p>
          <a:p>
            <a:pPr defTabSz="365758">
              <a:defRPr sz="2400" spc="0"/>
            </a:pPr>
            <a:r>
              <a:t>- </a:t>
            </a:r>
            <a:endParaRPr spc="8"/>
          </a:p>
          <a:p>
            <a:pPr defTabSz="365758">
              <a:defRPr sz="2400" spc="0"/>
            </a:pPr>
            <a:r>
              <a:t>Avec l’Association Emdr France et la commission Emdr pour tous il nous semble intéressant de :</a:t>
            </a:r>
            <a:endParaRPr spc="8"/>
          </a:p>
          <a:p>
            <a:pPr defTabSz="365758">
              <a:defRPr sz="2400" spc="8"/>
            </a:pPr>
            <a:endParaRPr spc="8"/>
          </a:p>
          <a:p>
            <a:pPr defTabSz="365758">
              <a:defRPr sz="2400" spc="0"/>
            </a:pPr>
            <a:r>
              <a:t>- Connaître l’existant au niveau national quant aux pratiques de groupe</a:t>
            </a:r>
            <a:endParaRPr spc="8"/>
          </a:p>
          <a:p>
            <a:pPr defTabSz="365758">
              <a:defRPr sz="2400" spc="0"/>
            </a:pPr>
            <a:r>
              <a:t>- Se connaître et développer des dynamiques régionales.</a:t>
            </a:r>
            <a:endParaRPr spc="8"/>
          </a:p>
          <a:p>
            <a:pPr defTabSz="365758">
              <a:defRPr sz="2400" spc="8"/>
            </a:pPr>
            <a:endParaRPr spc="8"/>
          </a:p>
          <a:p>
            <a:pPr defTabSz="365758">
              <a:defRPr sz="2400" spc="8"/>
            </a:pPr>
            <a:endParaRPr spc="8"/>
          </a:p>
          <a:p>
            <a:pPr defTabSz="365758">
              <a:defRPr sz="2400" spc="0"/>
            </a:pPr>
            <a:r>
              <a:t> Pour notre association : </a:t>
            </a:r>
            <a:endParaRPr spc="8"/>
          </a:p>
          <a:p>
            <a:pPr defTabSz="365758">
              <a:defRPr sz="2400" spc="8"/>
            </a:pPr>
            <a:endParaRPr spc="8"/>
          </a:p>
          <a:p>
            <a:pPr defTabSz="365758">
              <a:defRPr sz="2400" spc="0"/>
            </a:pPr>
            <a:r>
              <a:t>- Etre praticien Emdr Europe accrédité</a:t>
            </a:r>
            <a:endParaRPr spc="8"/>
          </a:p>
          <a:p>
            <a:pPr defTabSz="365758">
              <a:defRPr sz="2400" spc="0"/>
            </a:pPr>
            <a:r>
              <a:t>- Avoir au moins deux ans d’expérience clinique en Emdr en individuel</a:t>
            </a:r>
            <a:endParaRPr spc="8"/>
          </a:p>
          <a:p>
            <a:pPr defTabSz="365758">
              <a:defRPr sz="2400" spc="0"/>
            </a:pPr>
            <a:r>
              <a:t>- Etre formé au travail de groupe dans un des lieux de formation reconnu</a:t>
            </a:r>
            <a:endParaRPr spc="8"/>
          </a:p>
          <a:p>
            <a:pPr defTabSz="365758">
              <a:defRPr sz="2400" spc="0"/>
            </a:pPr>
            <a:r>
              <a:t>- Avoir participé à l’ensemble d’une session avec notre association.</a:t>
            </a:r>
          </a:p>
        </p:txBody>
      </p:sp>
      <p:sp>
        <p:nvSpPr>
          <p:cNvPr id="573"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ASSE RECENT / PRESENT / FUTUR…"/>
          <p:cNvSpPr txBox="1">
            <a:spLocks noGrp="1"/>
          </p:cNvSpPr>
          <p:nvPr>
            <p:ph type="body" idx="1"/>
          </p:nvPr>
        </p:nvSpPr>
        <p:spPr>
          <a:xfrm>
            <a:off x="935880" y="1578593"/>
            <a:ext cx="11810118" cy="6382108"/>
          </a:xfrm>
          <a:prstGeom prst="rect">
            <a:avLst/>
          </a:prstGeom>
        </p:spPr>
        <p:txBody>
          <a:bodyPr/>
          <a:lstStyle/>
          <a:p>
            <a:pPr defTabSz="263436">
              <a:defRPr sz="4700" spc="0"/>
            </a:pPr>
            <a:r>
              <a:t>PASSE RECENT / PRESENT / FUTUR </a:t>
            </a:r>
          </a:p>
          <a:p>
            <a:pPr defTabSz="263436">
              <a:defRPr sz="1900" spc="0"/>
            </a:pPr>
            <a:endParaRPr/>
          </a:p>
          <a:p>
            <a:pPr defTabSz="263436">
              <a:defRPr sz="2500" spc="0"/>
            </a:pPr>
            <a:r>
              <a:t>Des défis et des besoins, </a:t>
            </a:r>
          </a:p>
          <a:p>
            <a:pPr defTabSz="263436">
              <a:defRPr sz="1500" spc="0"/>
            </a:pPr>
            <a:endParaRPr/>
          </a:p>
          <a:p>
            <a:pPr defTabSz="263436">
              <a:defRPr sz="1900" b="0" spc="0"/>
            </a:pPr>
            <a:r>
              <a:t>Depuis 2015, nous sommes confrontés</a:t>
            </a:r>
            <a:r>
              <a:rPr b="1"/>
              <a:t> à différents traumas collectifs qui se répètent.</a:t>
            </a:r>
            <a:br>
              <a:rPr b="1"/>
            </a:br>
            <a:r>
              <a:t>Charlie Hebdo, Le Bataclan, Nice, Arras.., des Attentats que nous ne saurions tous citer. </a:t>
            </a:r>
          </a:p>
          <a:p>
            <a:pPr defTabSz="263436">
              <a:defRPr sz="1900" b="0" spc="0"/>
            </a:pPr>
            <a:r>
              <a:t>Les victimes directes sont pris en charge par les cumps, les centres de psychotrauma.</a:t>
            </a:r>
            <a:br/>
            <a:r>
              <a:t>Qu’en est il des dizaines (centaines parfois) de victimes indirectes ?</a:t>
            </a:r>
          </a:p>
          <a:p>
            <a:pPr defTabSz="263436">
              <a:defRPr sz="1900" spc="0"/>
            </a:pPr>
            <a:endParaRPr/>
          </a:p>
          <a:p>
            <a:pPr defTabSz="263436">
              <a:defRPr sz="1900" spc="0"/>
            </a:pPr>
            <a:r>
              <a:t>Les guerres dans le monde provoquent l’exil et le départ de millions de personnes de leurs pays d’origine.. </a:t>
            </a:r>
            <a:r>
              <a:rPr b="0"/>
              <a:t>Comment réduire les risques d’installation de stress-post-traumatiques, réduire les effets des traumas vécus ?</a:t>
            </a:r>
          </a:p>
          <a:p>
            <a:pPr defTabSz="263436">
              <a:defRPr sz="1900" b="0" spc="0"/>
            </a:pPr>
            <a:endParaRPr b="0"/>
          </a:p>
          <a:p>
            <a:pPr defTabSz="263436">
              <a:defRPr sz="1900" b="0" spc="0"/>
            </a:pPr>
            <a:r>
              <a:t>Et enfin,</a:t>
            </a:r>
            <a:r>
              <a:rPr b="1"/>
              <a:t> le changement climatique et l’éco anxiété </a:t>
            </a:r>
            <a:r>
              <a:t>qui en résulte, les événements déjà là et leur impacts :  des déplacés climatiques aux réfugiés climatiques.. </a:t>
            </a:r>
            <a:r>
              <a:rPr b="1"/>
              <a:t>et l’exil.</a:t>
            </a:r>
          </a:p>
          <a:p>
            <a:pPr defTabSz="263436">
              <a:defRPr sz="1900" spc="0"/>
            </a:pPr>
            <a:endParaRPr b="1"/>
          </a:p>
          <a:p>
            <a:pPr defTabSz="263436">
              <a:defRPr sz="1900" spc="0"/>
            </a:pPr>
            <a:r>
              <a:t>L</a:t>
            </a:r>
            <a:r>
              <a:rPr b="0"/>
              <a:t>es inondations dans le Pas - de - Calais touchent des centaines de personnes dans notre régio</a:t>
            </a:r>
            <a:r>
              <a:t>n.</a:t>
            </a:r>
          </a:p>
        </p:txBody>
      </p:sp>
      <p:sp>
        <p:nvSpPr>
          <p:cNvPr id="576"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PASSE RECENT/ PRESENT / FUTUR…"/>
          <p:cNvSpPr txBox="1">
            <a:spLocks noGrp="1"/>
          </p:cNvSpPr>
          <p:nvPr>
            <p:ph type="body" idx="1"/>
          </p:nvPr>
        </p:nvSpPr>
        <p:spPr>
          <a:xfrm>
            <a:off x="935880" y="1578593"/>
            <a:ext cx="11810118" cy="6382108"/>
          </a:xfrm>
          <a:prstGeom prst="rect">
            <a:avLst/>
          </a:prstGeom>
        </p:spPr>
        <p:txBody>
          <a:bodyPr/>
          <a:lstStyle/>
          <a:p>
            <a:pPr defTabSz="294071">
              <a:defRPr sz="5200" spc="0"/>
            </a:pPr>
            <a:r>
              <a:t>PASSE RECENT/ PRESENT / FUTUR </a:t>
            </a:r>
          </a:p>
          <a:p>
            <a:pPr defTabSz="294071">
              <a:defRPr sz="2200" spc="0"/>
            </a:pPr>
            <a:endParaRPr/>
          </a:p>
          <a:p>
            <a:pPr defTabSz="294071">
              <a:defRPr sz="2800" spc="0"/>
            </a:pPr>
            <a:r>
              <a:t>Des défis face aux besoins et aux impacts : </a:t>
            </a:r>
          </a:p>
          <a:p>
            <a:pPr defTabSz="294071">
              <a:defRPr sz="1600" spc="0"/>
            </a:pPr>
            <a:endParaRPr/>
          </a:p>
          <a:p>
            <a:pPr defTabSz="294071">
              <a:defRPr sz="2200" spc="0"/>
            </a:pPr>
            <a:r>
              <a:t>Les personnes traumatisées , </a:t>
            </a:r>
            <a:r>
              <a:rPr b="0"/>
              <a:t>exposées directement ou indirectement,</a:t>
            </a:r>
          </a:p>
          <a:p>
            <a:pPr defTabSz="294071">
              <a:defRPr sz="2200" spc="0"/>
            </a:pPr>
            <a:r>
              <a:t>Les sauveteurs : </a:t>
            </a:r>
            <a:r>
              <a:rPr b="0"/>
              <a:t>pompiers, ambulanciers,</a:t>
            </a:r>
          </a:p>
          <a:p>
            <a:pPr defTabSz="294071">
              <a:defRPr sz="2200" spc="0"/>
            </a:pPr>
            <a:r>
              <a:t>Les soignants : </a:t>
            </a:r>
            <a:r>
              <a:rPr b="0"/>
              <a:t>directement sur les lieux ou qui soignent sur le plan somatique, sur le plan psychique ensuite,</a:t>
            </a:r>
          </a:p>
          <a:p>
            <a:pPr defTabSz="294071">
              <a:defRPr sz="2200" spc="0"/>
            </a:pPr>
            <a:r>
              <a:t>Les professionnels </a:t>
            </a:r>
            <a:r>
              <a:rPr b="0"/>
              <a:t>qui accueillent dans les lieux d’hébergement,</a:t>
            </a:r>
          </a:p>
          <a:p>
            <a:pPr defTabSz="294071">
              <a:defRPr sz="2200" spc="0"/>
            </a:pPr>
            <a:r>
              <a:t>Les militants </a:t>
            </a:r>
            <a:r>
              <a:rPr b="0"/>
              <a:t>engagés temporairement ou au long cours..</a:t>
            </a:r>
          </a:p>
          <a:p>
            <a:pPr defTabSz="294071">
              <a:defRPr sz="2200" b="0" spc="0"/>
            </a:pPr>
            <a:endParaRPr b="0"/>
          </a:p>
          <a:p>
            <a:pPr defTabSz="294071">
              <a:defRPr sz="2500" spc="0"/>
            </a:pPr>
            <a:r>
              <a:t>Prendre soin, Etre en lien</a:t>
            </a:r>
          </a:p>
          <a:p>
            <a:pPr defTabSz="294071">
              <a:defRPr sz="2500" spc="0"/>
            </a:pPr>
            <a:r>
              <a:t>Travailler en groupe en Emdr</a:t>
            </a:r>
          </a:p>
          <a:p>
            <a:pPr defTabSz="294071">
              <a:defRPr sz="2500" spc="0"/>
            </a:pPr>
            <a:r>
              <a:t>Garder de la vitalité, de l’espoir !</a:t>
            </a:r>
          </a:p>
        </p:txBody>
      </p:sp>
      <p:sp>
        <p:nvSpPr>
          <p:cNvPr id="579"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RESENT / FUTUR…"/>
          <p:cNvSpPr txBox="1">
            <a:spLocks noGrp="1"/>
          </p:cNvSpPr>
          <p:nvPr>
            <p:ph type="body" idx="1"/>
          </p:nvPr>
        </p:nvSpPr>
        <p:spPr>
          <a:xfrm>
            <a:off x="935880" y="1578593"/>
            <a:ext cx="11810118" cy="6382108"/>
          </a:xfrm>
          <a:prstGeom prst="rect">
            <a:avLst/>
          </a:prstGeom>
        </p:spPr>
        <p:txBody>
          <a:bodyPr/>
          <a:lstStyle/>
          <a:p>
            <a:pPr defTabSz="257312">
              <a:defRPr sz="4600" spc="0"/>
            </a:pPr>
            <a:r>
              <a:t>PRESENT / FUTUR </a:t>
            </a:r>
          </a:p>
          <a:p>
            <a:pPr defTabSz="257312">
              <a:defRPr sz="1900" spc="0"/>
            </a:pPr>
            <a:endParaRPr/>
          </a:p>
          <a:p>
            <a:pPr defTabSz="257312">
              <a:defRPr sz="2400" spc="0"/>
            </a:pPr>
            <a:r>
              <a:t>UNE DEMARCHE QUI SE DEVELOPPE DANS LE MONDE</a:t>
            </a:r>
          </a:p>
          <a:p>
            <a:pPr defTabSz="257312">
              <a:defRPr sz="2400" spc="0"/>
            </a:pPr>
            <a:endParaRPr/>
          </a:p>
          <a:p>
            <a:pPr defTabSz="257312">
              <a:defRPr sz="2400" spc="0"/>
            </a:pPr>
            <a:r>
              <a:t>FACE AUX BESOINS QUI SE MULTIPLIENT  : </a:t>
            </a:r>
          </a:p>
          <a:p>
            <a:pPr defTabSz="257312">
              <a:defRPr sz="2400" spc="0"/>
            </a:pPr>
            <a:r>
              <a:t>METTRE A L’ECHELLE LA POSSIBILITE D’ACCOMPAGNER DES PERSONNES EN PLUS GRAND NOMBRE</a:t>
            </a:r>
          </a:p>
          <a:p>
            <a:pPr defTabSz="257312">
              <a:defRPr sz="2400" spc="0"/>
            </a:pPr>
            <a:endParaRPr/>
          </a:p>
          <a:p>
            <a:pPr defTabSz="257312">
              <a:defRPr sz="2400" spc="0"/>
            </a:pPr>
            <a:r>
              <a:t>- Qui n’auront pas accès à l’individuel </a:t>
            </a:r>
          </a:p>
          <a:p>
            <a:pPr defTabSz="257312">
              <a:defRPr sz="2400" spc="0"/>
            </a:pPr>
            <a:endParaRPr/>
          </a:p>
          <a:p>
            <a:pPr defTabSz="257312">
              <a:defRPr sz="2400" spc="0"/>
            </a:pPr>
            <a:endParaRPr/>
          </a:p>
          <a:p>
            <a:pPr defTabSz="257312">
              <a:defRPr sz="1900" spc="0"/>
            </a:pPr>
            <a:r>
              <a:t>ET</a:t>
            </a:r>
          </a:p>
          <a:p>
            <a:pPr defTabSz="257312">
              <a:defRPr sz="2200" spc="0"/>
            </a:pPr>
            <a:r>
              <a:t>Prendre soin, Etre en lien</a:t>
            </a:r>
          </a:p>
          <a:p>
            <a:pPr defTabSz="257312">
              <a:defRPr sz="2200" spc="0"/>
            </a:pPr>
            <a:r>
              <a:t>Travailler en groupe en Emdr</a:t>
            </a:r>
          </a:p>
          <a:p>
            <a:pPr defTabSz="257312">
              <a:defRPr sz="2200" spc="0"/>
            </a:pPr>
            <a:r>
              <a:t>Garder de la vitalité, de l’espoir !</a:t>
            </a:r>
          </a:p>
        </p:txBody>
      </p:sp>
      <p:sp>
        <p:nvSpPr>
          <p:cNvPr id="582"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RESENT / FUTUR…"/>
          <p:cNvSpPr txBox="1">
            <a:spLocks noGrp="1"/>
          </p:cNvSpPr>
          <p:nvPr>
            <p:ph type="body" idx="1"/>
          </p:nvPr>
        </p:nvSpPr>
        <p:spPr>
          <a:xfrm>
            <a:off x="1108721" y="1365868"/>
            <a:ext cx="12319339" cy="6726605"/>
          </a:xfrm>
          <a:prstGeom prst="rect">
            <a:avLst/>
          </a:prstGeom>
        </p:spPr>
        <p:txBody>
          <a:bodyPr/>
          <a:lstStyle/>
          <a:p>
            <a:pPr defTabSz="365758">
              <a:defRPr sz="4200" spc="0"/>
            </a:pPr>
            <a:r>
              <a:t>PRESENT / FUTUR </a:t>
            </a:r>
          </a:p>
          <a:p>
            <a:pPr defTabSz="365758">
              <a:defRPr sz="2400" spc="8"/>
            </a:pPr>
            <a:endParaRPr/>
          </a:p>
          <a:p>
            <a:pPr defTabSz="365758">
              <a:defRPr sz="2400" spc="0"/>
            </a:pPr>
            <a:r>
              <a:t>Les formations au travail de groupe reconnues en France :</a:t>
            </a:r>
            <a:endParaRPr spc="8"/>
          </a:p>
          <a:p>
            <a:pPr defTabSz="365758">
              <a:defRPr sz="2400" spc="8"/>
            </a:pPr>
            <a:endParaRPr spc="8"/>
          </a:p>
          <a:p>
            <a:pPr defTabSz="365758">
              <a:defRPr sz="2400" spc="0"/>
            </a:pPr>
            <a:r>
              <a:t>- Pôle Emdr avec Nicolas Desbiendras à Toulouse et à l’Ifemdr.</a:t>
            </a:r>
            <a:endParaRPr spc="8"/>
          </a:p>
          <a:p>
            <a:pPr defTabSz="365758">
              <a:defRPr sz="2400" spc="0"/>
            </a:pPr>
            <a:r>
              <a:t>- Eugénie Zara Jouillat EMDR et Thérapie de groupeà Nantes</a:t>
            </a:r>
            <a:endParaRPr spc="8"/>
          </a:p>
          <a:p>
            <a:pPr defTabSz="365758">
              <a:defRPr sz="2400" spc="0"/>
            </a:pPr>
            <a:r>
              <a:t>- Susana Roques et l’IGTPà Montpellier</a:t>
            </a:r>
            <a:endParaRPr spc="8"/>
          </a:p>
          <a:p>
            <a:pPr defTabSz="365758">
              <a:defRPr sz="2400" spc="0"/>
            </a:pPr>
            <a:r>
              <a:t>- Juliane Tortes St Jammes à Bordeaux</a:t>
            </a:r>
            <a:endParaRPr spc="8"/>
          </a:p>
          <a:p>
            <a:pPr defTabSz="365758">
              <a:defRPr sz="2400" spc="8"/>
            </a:pPr>
            <a:endParaRPr spc="8"/>
          </a:p>
          <a:p>
            <a:pPr defTabSz="365758">
              <a:defRPr sz="2400" spc="0"/>
            </a:pPr>
            <a:r>
              <a:t>- Stages de formation :</a:t>
            </a:r>
            <a:endParaRPr spc="8"/>
          </a:p>
          <a:p>
            <a:pPr defTabSz="365758">
              <a:defRPr sz="2400" spc="0"/>
            </a:pPr>
            <a:r>
              <a:t>E Contamin et L de Schouteete :  à Lyon en avril</a:t>
            </a:r>
            <a:endParaRPr spc="8"/>
          </a:p>
          <a:p>
            <a:pPr defTabSz="365758">
              <a:defRPr sz="2400" spc="8"/>
            </a:pPr>
            <a:endParaRPr spc="8"/>
          </a:p>
          <a:p>
            <a:pPr defTabSz="365758">
              <a:defRPr sz="2400" spc="0"/>
            </a:pPr>
            <a:r>
              <a:t>Formatrices au TSR (Trauma Stress Relief)</a:t>
            </a:r>
            <a:endParaRPr spc="8"/>
          </a:p>
          <a:p>
            <a:pPr defTabSz="365758">
              <a:defRPr sz="2400" spc="0"/>
            </a:pPr>
            <a:r>
              <a:t>Adeline Pupat</a:t>
            </a:r>
            <a:endParaRPr spc="8"/>
          </a:p>
          <a:p>
            <a:pPr defTabSz="365758">
              <a:defRPr sz="2400" spc="0"/>
            </a:pPr>
            <a:r>
              <a:t>Cécile Bizouerne</a:t>
            </a:r>
            <a:endParaRPr spc="8"/>
          </a:p>
          <a:p>
            <a:pPr defTabSz="365758">
              <a:defRPr sz="2400" spc="0"/>
            </a:pPr>
            <a:r>
              <a:t>Elles ont toutes deux contribué au livre qui vient de sortir «EMDR et Thérapie de groupe »(en anglais pour le moment !).</a:t>
            </a:r>
          </a:p>
        </p:txBody>
      </p:sp>
      <p:sp>
        <p:nvSpPr>
          <p:cNvPr id="585"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 We can and must do better ».…"/>
          <p:cNvSpPr txBox="1">
            <a:spLocks noGrp="1"/>
          </p:cNvSpPr>
          <p:nvPr>
            <p:ph type="body" idx="1"/>
          </p:nvPr>
        </p:nvSpPr>
        <p:spPr>
          <a:xfrm>
            <a:off x="1742221" y="1963827"/>
            <a:ext cx="11145958" cy="5216346"/>
          </a:xfrm>
          <a:prstGeom prst="rect">
            <a:avLst/>
          </a:prstGeom>
        </p:spPr>
        <p:txBody>
          <a:bodyPr/>
          <a:lstStyle/>
          <a:p>
            <a:pPr defTabSz="859536">
              <a:defRPr sz="5600" spc="18"/>
            </a:pPr>
            <a:endParaRPr/>
          </a:p>
          <a:p>
            <a:pPr defTabSz="859536">
              <a:defRPr sz="5600" spc="0"/>
            </a:pPr>
            <a:r>
              <a:t>« We can and must do better ».</a:t>
            </a:r>
            <a:endParaRPr spc="18"/>
          </a:p>
          <a:p>
            <a:pPr defTabSz="859536">
              <a:defRPr sz="5600" spc="18"/>
            </a:pPr>
            <a:endParaRPr spc="18"/>
          </a:p>
          <a:p>
            <a:pPr defTabSz="859536">
              <a:defRPr sz="5600" spc="0"/>
            </a:pPr>
            <a:r>
              <a:t>Francine Shapiro </a:t>
            </a:r>
          </a:p>
        </p:txBody>
      </p:sp>
      <p:sp>
        <p:nvSpPr>
          <p:cNvPr id="588"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 2016-2020 : des démarches individuelles…"/>
          <p:cNvSpPr txBox="1">
            <a:spLocks noGrp="1"/>
          </p:cNvSpPr>
          <p:nvPr>
            <p:ph type="body" idx="1"/>
          </p:nvPr>
        </p:nvSpPr>
        <p:spPr>
          <a:xfrm>
            <a:off x="1184590" y="1306281"/>
            <a:ext cx="12513037" cy="6531438"/>
          </a:xfrm>
          <a:prstGeom prst="rect">
            <a:avLst/>
          </a:prstGeom>
        </p:spPr>
        <p:txBody>
          <a:bodyPr/>
          <a:lstStyle/>
          <a:p>
            <a:pPr defTabSz="287944">
              <a:defRPr sz="2100" spc="0"/>
            </a:pPr>
            <a:endParaRPr/>
          </a:p>
          <a:p>
            <a:pPr algn="l" defTabSz="429768">
              <a:defRPr sz="2900" spc="0"/>
            </a:pPr>
            <a:r>
              <a:t>- 2016-2020 : des démarches individuelles</a:t>
            </a:r>
          </a:p>
          <a:p>
            <a:pPr algn="l" defTabSz="429768">
              <a:defRPr sz="2900" spc="0"/>
            </a:pPr>
            <a:r>
              <a:t>- 2020-2021 : Ensemble avec Florence</a:t>
            </a:r>
          </a:p>
          <a:p>
            <a:pPr algn="l" defTabSz="429768">
              <a:defRPr sz="2900" spc="0"/>
            </a:pPr>
            <a:r>
              <a:t>- 2021 - 2022 : Etre soutenues par un Conseil d’administration</a:t>
            </a:r>
          </a:p>
          <a:p>
            <a:pPr algn="l" defTabSz="429768">
              <a:defRPr sz="2900" spc="0"/>
            </a:pPr>
            <a:endParaRPr/>
          </a:p>
          <a:p>
            <a:pPr defTabSz="429768">
              <a:defRPr sz="2700" spc="0"/>
            </a:pPr>
            <a:r>
              <a:t>Des compétences diversifiées</a:t>
            </a:r>
          </a:p>
          <a:p>
            <a:pPr defTabSz="429768">
              <a:defRPr sz="2700" spc="0"/>
            </a:pPr>
            <a:endParaRPr/>
          </a:p>
          <a:p>
            <a:pPr defTabSz="429768">
              <a:defRPr sz="2700" spc="0"/>
            </a:pPr>
            <a:r>
              <a:t> Une longue expérience du social et médico-social.</a:t>
            </a:r>
          </a:p>
          <a:p>
            <a:pPr defTabSz="429768">
              <a:defRPr sz="2700" spc="0"/>
            </a:pPr>
            <a:endParaRPr/>
          </a:p>
          <a:p>
            <a:pPr defTabSz="429768">
              <a:defRPr sz="2700" spc="0"/>
            </a:pPr>
            <a:endParaRPr/>
          </a:p>
          <a:p>
            <a:pPr defTabSz="429768">
              <a:defRPr sz="2900" spc="0"/>
            </a:pPr>
            <a:r>
              <a:t> En Mars 2022  : 1ère journée JFCE </a:t>
            </a:r>
          </a:p>
          <a:p>
            <a:pPr defTabSz="429768">
              <a:defRPr sz="2900" spc="0"/>
            </a:pPr>
            <a:r>
              <a:t>Association EMDR France sur le groupe en Emdr.</a:t>
            </a:r>
          </a:p>
        </p:txBody>
      </p:sp>
      <p:sp>
        <p:nvSpPr>
          <p:cNvPr id="504"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1600"/>
            </a:pPr>
            <a:r>
              <a:t>JFCE Association EMDR France - 6 février 2024 à Lille«</a:t>
            </a:r>
            <a:r>
              <a:rPr sz="1000"/>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2022- 2024 : L’élan et l’action :…"/>
          <p:cNvSpPr txBox="1">
            <a:spLocks noGrp="1"/>
          </p:cNvSpPr>
          <p:nvPr>
            <p:ph type="body" idx="1"/>
          </p:nvPr>
        </p:nvSpPr>
        <p:spPr>
          <a:xfrm>
            <a:off x="1312551" y="1306281"/>
            <a:ext cx="12513040" cy="6531438"/>
          </a:xfrm>
          <a:prstGeom prst="rect">
            <a:avLst/>
          </a:prstGeom>
        </p:spPr>
        <p:txBody>
          <a:bodyPr/>
          <a:lstStyle/>
          <a:p>
            <a:pPr defTabSz="569761">
              <a:defRPr sz="4200" spc="0"/>
            </a:pPr>
            <a:endParaRPr/>
          </a:p>
          <a:p>
            <a:pPr defTabSz="569761">
              <a:defRPr sz="4200" spc="0"/>
            </a:pPr>
            <a:endParaRPr/>
          </a:p>
          <a:p>
            <a:pPr defTabSz="850391">
              <a:defRPr spc="0"/>
            </a:pPr>
            <a:r>
              <a:t>2022- 2024 : L’élan et l’action : </a:t>
            </a:r>
          </a:p>
          <a:p>
            <a:pPr defTabSz="850391">
              <a:defRPr spc="0"/>
            </a:pPr>
            <a:r>
              <a:t>« D’une rive à l’autre : </a:t>
            </a:r>
          </a:p>
          <a:p>
            <a:pPr defTabSz="850391">
              <a:defRPr spc="0"/>
            </a:pPr>
            <a:r>
              <a:t>Psychotrauma, Informer et Agir ».</a:t>
            </a:r>
            <a:br/>
            <a:endParaRPr/>
          </a:p>
          <a:p>
            <a:pPr defTabSz="850391">
              <a:defRPr sz="4200" spc="0"/>
            </a:pPr>
            <a:r>
              <a:t>Mettre en oeuvre et « TENIR »..</a:t>
            </a:r>
          </a:p>
        </p:txBody>
      </p:sp>
      <p:sp>
        <p:nvSpPr>
          <p:cNvPr id="507"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1600"/>
            </a:pPr>
            <a:r>
              <a:t>JFCE Association EMDR France - 6 février 2024 à Lille</a:t>
            </a:r>
            <a:r>
              <a:rPr sz="1000"/>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2023 /2024 : L’élan et l’action :…"/>
          <p:cNvSpPr txBox="1">
            <a:spLocks noGrp="1"/>
          </p:cNvSpPr>
          <p:nvPr>
            <p:ph type="body" idx="1"/>
          </p:nvPr>
        </p:nvSpPr>
        <p:spPr>
          <a:xfrm>
            <a:off x="1184590" y="1306281"/>
            <a:ext cx="12513037" cy="6531438"/>
          </a:xfrm>
          <a:prstGeom prst="rect">
            <a:avLst/>
          </a:prstGeom>
        </p:spPr>
        <p:txBody>
          <a:bodyPr/>
          <a:lstStyle/>
          <a:p>
            <a:pPr defTabSz="263436">
              <a:defRPr sz="1900" spc="0"/>
            </a:pPr>
            <a:endParaRPr/>
          </a:p>
          <a:p>
            <a:pPr defTabSz="263436">
              <a:defRPr sz="1900" spc="0"/>
            </a:pPr>
            <a:endParaRPr/>
          </a:p>
          <a:p>
            <a:pPr defTabSz="263436">
              <a:defRPr sz="1900" spc="0"/>
            </a:pPr>
            <a:endParaRPr/>
          </a:p>
          <a:p>
            <a:pPr defTabSz="393190">
              <a:defRPr sz="4200" spc="0"/>
            </a:pPr>
            <a:r>
              <a:t> 2023 /2024 : L’élan et l’action :</a:t>
            </a:r>
            <a:r>
              <a:rPr sz="3000"/>
              <a:t> </a:t>
            </a:r>
          </a:p>
          <a:p>
            <a:pPr defTabSz="393190">
              <a:defRPr sz="3000" spc="0"/>
            </a:pPr>
            <a:endParaRPr sz="3000"/>
          </a:p>
          <a:p>
            <a:pPr defTabSz="393190">
              <a:defRPr sz="3000" spc="0"/>
            </a:pPr>
            <a:endParaRPr sz="3000"/>
          </a:p>
          <a:p>
            <a:pPr defTabSz="393190">
              <a:defRPr sz="3000" spc="0"/>
            </a:pPr>
            <a:r>
              <a:t>- Beaucoup d’accueil : des structures , des directions aux professionnels de proximité (dans la mise en place des actions).</a:t>
            </a:r>
          </a:p>
          <a:p>
            <a:pPr defTabSz="393190">
              <a:defRPr sz="3000" spc="0"/>
            </a:pPr>
            <a:endParaRPr/>
          </a:p>
          <a:p>
            <a:pPr defTabSz="393190">
              <a:defRPr sz="3000" spc="0"/>
            </a:pPr>
            <a:r>
              <a:t>- Beaucoup de solidarité : des aides régulières ou ponctuelles (dans la mise en place de l’association).</a:t>
            </a:r>
          </a:p>
        </p:txBody>
      </p:sp>
      <p:sp>
        <p:nvSpPr>
          <p:cNvPr id="510"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1600"/>
            </a:pPr>
            <a:r>
              <a:t>JFCE Association EMDR France - 6 février 2024 à Lille</a:t>
            </a:r>
            <a:r>
              <a:rPr sz="1000"/>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ASSE…"/>
          <p:cNvSpPr txBox="1">
            <a:spLocks noGrp="1"/>
          </p:cNvSpPr>
          <p:nvPr>
            <p:ph type="body" idx="1"/>
          </p:nvPr>
        </p:nvSpPr>
        <p:spPr>
          <a:xfrm>
            <a:off x="1260745" y="1125937"/>
            <a:ext cx="11728734" cy="6636102"/>
          </a:xfrm>
          <a:prstGeom prst="rect">
            <a:avLst/>
          </a:prstGeom>
        </p:spPr>
        <p:txBody>
          <a:bodyPr/>
          <a:lstStyle/>
          <a:p>
            <a:pPr defTabSz="245059">
              <a:defRPr sz="4400" spc="0"/>
            </a:pPr>
            <a:r>
              <a:t>PASSE </a:t>
            </a:r>
          </a:p>
          <a:p>
            <a:pPr defTabSz="245059">
              <a:defRPr sz="2200" spc="0"/>
            </a:pPr>
            <a:r>
              <a:t>Une Histoire professionnelle : 20 ans de travail en Centres d’hébergement d’urgence :</a:t>
            </a:r>
          </a:p>
          <a:p>
            <a:pPr defTabSz="245059">
              <a:defRPr sz="2200" spc="0"/>
            </a:pPr>
            <a:r>
              <a:t>Des centaines de personnes sans domicile fixe rencontrées</a:t>
            </a:r>
          </a:p>
          <a:p>
            <a:pPr defTabSz="245059">
              <a:defRPr sz="2200" spc="0"/>
            </a:pPr>
            <a:r>
              <a:t>Des centaines de personnes en grande difficultés sociales</a:t>
            </a:r>
          </a:p>
          <a:p>
            <a:pPr defTabSz="245059">
              <a:defRPr sz="2200" spc="0"/>
            </a:pPr>
            <a:endParaRPr/>
          </a:p>
          <a:p>
            <a:pPr defTabSz="245059">
              <a:defRPr sz="2200" spc="0"/>
            </a:pPr>
            <a:r>
              <a:t>Des centaines d’histoire de vie avec pour fond commun, des violences intra familiales, de la maltraitance, des abandons, des violences psychologiques, des actes de torture.. </a:t>
            </a:r>
          </a:p>
          <a:p>
            <a:pPr defTabSz="245059">
              <a:defRPr sz="2200" spc="0"/>
            </a:pPr>
            <a:r>
              <a:t>Et de l’insécurité dans les liens d’attachement.</a:t>
            </a:r>
          </a:p>
          <a:p>
            <a:pPr defTabSz="245059">
              <a:defRPr sz="2200" spc="0"/>
            </a:pPr>
            <a:endParaRPr/>
          </a:p>
          <a:p>
            <a:pPr defTabSz="245059">
              <a:defRPr sz="2200" spc="0"/>
            </a:pPr>
            <a:r>
              <a:t>Des parents dysrégulés, des enfants en grande difficulté : l’intergénérationnel</a:t>
            </a:r>
          </a:p>
          <a:p>
            <a:pPr defTabSz="245059">
              <a:defRPr sz="2200" spc="0"/>
            </a:pPr>
            <a:endParaRPr/>
          </a:p>
          <a:p>
            <a:pPr defTabSz="245059">
              <a:defRPr sz="2200" spc="0"/>
            </a:pPr>
            <a:r>
              <a:t>Des histoires de traumas..</a:t>
            </a:r>
          </a:p>
          <a:p>
            <a:pPr defTabSz="245059">
              <a:defRPr sz="2200" spc="0"/>
            </a:pPr>
            <a:endParaRPr/>
          </a:p>
          <a:p>
            <a:pPr defTabSz="245059">
              <a:defRPr sz="2200" spc="0"/>
            </a:pPr>
            <a:r>
              <a:t>Nous étions entrées dans ces lieux pros avec  une mission et un regard porté sur les conduites addictives..</a:t>
            </a:r>
          </a:p>
          <a:p>
            <a:pPr defTabSz="245059">
              <a:defRPr sz="2200" spc="0"/>
            </a:pPr>
            <a:r>
              <a:t>Nous en sommes sorties avec un regard sur le trauma psychique </a:t>
            </a:r>
          </a:p>
          <a:p>
            <a:pPr defTabSz="245059">
              <a:defRPr sz="2200" spc="0"/>
            </a:pPr>
            <a:r>
              <a:t>et des convictions qui se sont renforcées au fil du temps.</a:t>
            </a:r>
          </a:p>
        </p:txBody>
      </p:sp>
      <p:sp>
        <p:nvSpPr>
          <p:cNvPr id="513"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CREER une association…"/>
          <p:cNvSpPr txBox="1">
            <a:spLocks noGrp="1"/>
          </p:cNvSpPr>
          <p:nvPr>
            <p:ph type="body" idx="1"/>
          </p:nvPr>
        </p:nvSpPr>
        <p:spPr>
          <a:xfrm>
            <a:off x="1129440" y="1361622"/>
            <a:ext cx="12795967" cy="6692997"/>
          </a:xfrm>
          <a:prstGeom prst="rect">
            <a:avLst/>
          </a:prstGeom>
        </p:spPr>
        <p:txBody>
          <a:bodyPr/>
          <a:lstStyle/>
          <a:p>
            <a:pPr defTabSz="713230">
              <a:defRPr sz="4600" spc="0"/>
            </a:pPr>
            <a:r>
              <a:t>CREER une association </a:t>
            </a:r>
            <a:endParaRPr spc="15"/>
          </a:p>
          <a:p>
            <a:pPr defTabSz="713230">
              <a:defRPr sz="4600" spc="0"/>
            </a:pPr>
            <a:r>
              <a:t>pour une action durable : </a:t>
            </a:r>
            <a:endParaRPr spc="15"/>
          </a:p>
          <a:p>
            <a:pPr defTabSz="713230">
              <a:defRPr sz="2800" spc="15"/>
            </a:pPr>
            <a:endParaRPr spc="15"/>
          </a:p>
          <a:p>
            <a:pPr defTabSz="713230">
              <a:defRPr sz="3800" b="0" spc="0"/>
            </a:pPr>
            <a:r>
              <a:t> - Se différencier d’une activité libérale</a:t>
            </a:r>
            <a:endParaRPr spc="12"/>
          </a:p>
          <a:p>
            <a:pPr defTabSz="713230">
              <a:defRPr sz="3800" b="0" spc="0"/>
            </a:pPr>
            <a:r>
              <a:t>- Etre dans une démarche collective : Etre ensemble et solidaire, </a:t>
            </a:r>
            <a:endParaRPr spc="12"/>
          </a:p>
          <a:p>
            <a:pPr defTabSz="713230">
              <a:defRPr sz="3800" b="0" spc="0"/>
            </a:pPr>
            <a:r>
              <a:t>- ET Etre soutenu dans le long cours</a:t>
            </a:r>
            <a:endParaRPr spc="12"/>
          </a:p>
          <a:p>
            <a:pPr defTabSz="713230">
              <a:defRPr sz="3800" b="0" spc="0"/>
            </a:pPr>
            <a:r>
              <a:t>- Etre accueilli différemment dans les structures</a:t>
            </a:r>
            <a:endParaRPr spc="12"/>
          </a:p>
          <a:p>
            <a:pPr defTabSz="713230">
              <a:defRPr sz="3800" b="0" spc="0"/>
            </a:pPr>
            <a:r>
              <a:t>- Se développer dans le temps et amplifier une démarche</a:t>
            </a:r>
            <a:endParaRPr spc="12"/>
          </a:p>
          <a:p>
            <a:pPr defTabSz="713230">
              <a:defRPr sz="3800" b="0" spc="0"/>
            </a:pPr>
            <a:r>
              <a:t>- Permet d’acquérir de l’expérience et d’</a:t>
            </a:r>
            <a:r>
              <a:rPr b="1"/>
              <a:t>apprendre</a:t>
            </a:r>
            <a:r>
              <a:t>.</a:t>
            </a:r>
            <a:endParaRPr spc="12"/>
          </a:p>
          <a:p>
            <a:pPr defTabSz="713230">
              <a:defRPr sz="3800" b="0" spc="0"/>
            </a:pPr>
            <a:r>
              <a:t>- Permet de demander et recevoir des subventions.</a:t>
            </a:r>
          </a:p>
        </p:txBody>
      </p:sp>
      <p:sp>
        <p:nvSpPr>
          <p:cNvPr id="516" name="Espace réservé du texte 41"/>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r>
              <a:t>JFCE Association EMDR France - 6 février 2024 à Lille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Espace réservé du texte 41"/>
          <p:cNvSpPr txBox="1">
            <a:spLocks noGrp="1"/>
          </p:cNvSpPr>
          <p:nvPr>
            <p:ph type="body" sz="quarter" idx="1"/>
          </p:nvPr>
        </p:nvSpPr>
        <p:spPr>
          <a:xfrm>
            <a:off x="8335619" y="493642"/>
            <a:ext cx="5943604" cy="430890"/>
          </a:xfrm>
          <a:prstGeom prst="rect">
            <a:avLst/>
          </a:prstGeom>
        </p:spPr>
        <p:txBody>
          <a:bodyPr/>
          <a:lstStyle>
            <a:lvl1pPr algn="r">
              <a:defRPr sz="1600" spc="0">
                <a:latin typeface="Montserrat"/>
                <a:ea typeface="Montserrat"/>
                <a:cs typeface="Montserrat"/>
                <a:sym typeface="Montserrat"/>
              </a:defRPr>
            </a:lvl1pPr>
          </a:lstStyle>
          <a:p>
            <a:r>
              <a:t>JFCE Association EMDR France - 6 février 2024 à Lille</a:t>
            </a:r>
          </a:p>
        </p:txBody>
      </p:sp>
      <p:sp>
        <p:nvSpPr>
          <p:cNvPr id="519" name="CREER une association…"/>
          <p:cNvSpPr txBox="1"/>
          <p:nvPr/>
        </p:nvSpPr>
        <p:spPr>
          <a:xfrm>
            <a:off x="917218" y="1504609"/>
            <a:ext cx="12795964" cy="6692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566927">
              <a:defRPr sz="3700" b="1">
                <a:solidFill>
                  <a:srgbClr val="FFFFFF"/>
                </a:solidFill>
                <a:latin typeface="Montserrat Alternates SemiBold"/>
                <a:ea typeface="Montserrat Alternates SemiBold"/>
                <a:cs typeface="Montserrat Alternates SemiBold"/>
                <a:sym typeface="Montserrat Alternates SemiBold"/>
              </a:defRPr>
            </a:pPr>
            <a:r>
              <a:t>CREER une association </a:t>
            </a:r>
            <a:endParaRPr spc="12"/>
          </a:p>
          <a:p>
            <a:pPr algn="ctr" defTabSz="566927">
              <a:defRPr sz="3700" b="1">
                <a:solidFill>
                  <a:srgbClr val="FFFFFF"/>
                </a:solidFill>
                <a:latin typeface="Montserrat Alternates SemiBold"/>
                <a:ea typeface="Montserrat Alternates SemiBold"/>
                <a:cs typeface="Montserrat Alternates SemiBold"/>
                <a:sym typeface="Montserrat Alternates SemiBold"/>
              </a:defRPr>
            </a:pPr>
            <a:r>
              <a:t>pour une action durable : les limites actuelles</a:t>
            </a:r>
            <a:endParaRPr spc="12"/>
          </a:p>
          <a:p>
            <a:pPr algn="ctr" defTabSz="566927">
              <a:defRPr sz="2200" b="1" spc="12">
                <a:solidFill>
                  <a:srgbClr val="FFFFFF"/>
                </a:solidFill>
                <a:latin typeface="Montserrat Alternates SemiBold"/>
                <a:ea typeface="Montserrat Alternates SemiBold"/>
                <a:cs typeface="Montserrat Alternates SemiBold"/>
                <a:sym typeface="Montserrat Alternates SemiBold"/>
              </a:defRPr>
            </a:pPr>
            <a:endParaRPr spc="12"/>
          </a:p>
          <a:p>
            <a:pPr algn="ctr" defTabSz="566927">
              <a:defRPr sz="3000">
                <a:solidFill>
                  <a:srgbClr val="FFFFFF"/>
                </a:solidFill>
                <a:latin typeface="Montserrat Alternates SemiBold"/>
                <a:ea typeface="Montserrat Alternates SemiBold"/>
                <a:cs typeface="Montserrat Alternates SemiBold"/>
                <a:sym typeface="Montserrat Alternates SemiBold"/>
              </a:defRPr>
            </a:pPr>
            <a:r>
              <a:t> - Faire connaître l’EMDR et </a:t>
            </a:r>
            <a:endParaRPr spc="10"/>
          </a:p>
          <a:p>
            <a:pPr algn="ctr" defTabSz="566927">
              <a:defRPr sz="3000" b="1">
                <a:solidFill>
                  <a:srgbClr val="FFFFFF"/>
                </a:solidFill>
                <a:latin typeface="Montserrat Alternates SemiBold"/>
                <a:ea typeface="Montserrat Alternates SemiBold"/>
                <a:cs typeface="Montserrat Alternates SemiBold"/>
                <a:sym typeface="Montserrat Alternates SemiBold"/>
              </a:defRPr>
            </a:pPr>
            <a:r>
              <a:t>- L’EMDR de groupe est peu connu</a:t>
            </a:r>
            <a:endParaRPr spc="10"/>
          </a:p>
          <a:p>
            <a:pPr algn="ctr" defTabSz="566927">
              <a:defRPr sz="3000">
                <a:solidFill>
                  <a:srgbClr val="FFFFFF"/>
                </a:solidFill>
                <a:latin typeface="Montserrat Alternates SemiBold"/>
                <a:ea typeface="Montserrat Alternates SemiBold"/>
                <a:cs typeface="Montserrat Alternates SemiBold"/>
                <a:sym typeface="Montserrat Alternates SemiBold"/>
              </a:defRPr>
            </a:pPr>
            <a:r>
              <a:t>- Etre patient et avoir conscience des obstacles.</a:t>
            </a:r>
            <a:endParaRPr spc="10"/>
          </a:p>
          <a:p>
            <a:pPr algn="ctr" defTabSz="566927">
              <a:defRPr sz="3000">
                <a:solidFill>
                  <a:srgbClr val="FFFFFF"/>
                </a:solidFill>
                <a:latin typeface="Montserrat Alternates SemiBold"/>
                <a:ea typeface="Montserrat Alternates SemiBold"/>
                <a:cs typeface="Montserrat Alternates SemiBold"/>
                <a:sym typeface="Montserrat Alternates SemiBold"/>
              </a:defRPr>
            </a:pPr>
            <a:r>
              <a:t>Le temps, Les actions reportées, </a:t>
            </a:r>
            <a:endParaRPr spc="10"/>
          </a:p>
          <a:p>
            <a:pPr algn="ctr" defTabSz="566927">
              <a:defRPr sz="3000" spc="10">
                <a:solidFill>
                  <a:srgbClr val="FFFFFF"/>
                </a:solidFill>
                <a:latin typeface="Montserrat Alternates SemiBold"/>
                <a:ea typeface="Montserrat Alternates SemiBold"/>
                <a:cs typeface="Montserrat Alternates SemiBold"/>
                <a:sym typeface="Montserrat Alternates SemiBold"/>
              </a:defRPr>
            </a:pPr>
            <a:endParaRPr spc="10"/>
          </a:p>
          <a:p>
            <a:pPr algn="ctr" defTabSz="566927">
              <a:defRPr sz="3000" spc="10">
                <a:solidFill>
                  <a:srgbClr val="FFFFFF"/>
                </a:solidFill>
                <a:latin typeface="Montserrat Alternates SemiBold"/>
                <a:ea typeface="Montserrat Alternates SemiBold"/>
                <a:cs typeface="Montserrat Alternates SemiBold"/>
                <a:sym typeface="Montserrat Alternates SemiBold"/>
              </a:defRPr>
            </a:pPr>
            <a:endParaRPr spc="10"/>
          </a:p>
          <a:p>
            <a:pPr algn="ctr" defTabSz="566927">
              <a:defRPr sz="3000" spc="10">
                <a:solidFill>
                  <a:srgbClr val="FFFFFF"/>
                </a:solidFill>
                <a:latin typeface="Montserrat Alternates SemiBold"/>
                <a:ea typeface="Montserrat Alternates SemiBold"/>
                <a:cs typeface="Montserrat Alternates SemiBold"/>
                <a:sym typeface="Montserrat Alternates SemiBold"/>
              </a:defRPr>
            </a:pPr>
            <a:endParaRPr spc="10"/>
          </a:p>
          <a:p>
            <a:pPr algn="ctr" defTabSz="566927">
              <a:defRPr sz="3000">
                <a:solidFill>
                  <a:srgbClr val="FFFFFF"/>
                </a:solidFill>
                <a:latin typeface="Montserrat Alternates SemiBold"/>
                <a:ea typeface="Montserrat Alternates SemiBold"/>
                <a:cs typeface="Montserrat Alternates SemiBold"/>
                <a:sym typeface="Montserrat Alternates SemiBold"/>
              </a:defRPr>
            </a:pPr>
            <a:r>
              <a:t>- Le bénévolat : pour un démarrage, peu tenable au long cours</a:t>
            </a:r>
            <a:endParaRPr spc="10"/>
          </a:p>
          <a:p>
            <a:pPr algn="ctr" defTabSz="566927">
              <a:defRPr sz="3000" spc="10">
                <a:solidFill>
                  <a:srgbClr val="FFFFFF"/>
                </a:solidFill>
                <a:latin typeface="Montserrat Alternates SemiBold"/>
                <a:ea typeface="Montserrat Alternates SemiBold"/>
                <a:cs typeface="Montserrat Alternates SemiBold"/>
                <a:sym typeface="Montserrat Alternates SemiBold"/>
              </a:defRPr>
            </a:pPr>
            <a:endParaRPr spc="10"/>
          </a:p>
          <a:p>
            <a:pPr algn="ctr" defTabSz="566927">
              <a:defRPr sz="3000">
                <a:solidFill>
                  <a:srgbClr val="FFFFFF"/>
                </a:solidFill>
                <a:latin typeface="Montserrat Alternates SemiBold"/>
                <a:ea typeface="Montserrat Alternates SemiBold"/>
                <a:cs typeface="Montserrat Alternates SemiBold"/>
                <a:sym typeface="Montserrat Alternates SemiBold"/>
              </a:defRPr>
            </a:pPr>
            <a:r>
              <a:t>- Savoir que quelqu’un attend quelque chose.. un moteur.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Espace réservé du texte 41"/>
          <p:cNvSpPr txBox="1">
            <a:spLocks noGrp="1"/>
          </p:cNvSpPr>
          <p:nvPr>
            <p:ph type="body" sz="quarter" idx="1"/>
          </p:nvPr>
        </p:nvSpPr>
        <p:spPr>
          <a:xfrm>
            <a:off x="8335619" y="493642"/>
            <a:ext cx="5943604" cy="430890"/>
          </a:xfrm>
          <a:prstGeom prst="rect">
            <a:avLst/>
          </a:prstGeom>
        </p:spPr>
        <p:txBody>
          <a:bodyPr/>
          <a:lstStyle>
            <a:lvl1pPr algn="r">
              <a:defRPr sz="1600" spc="0">
                <a:latin typeface="Montserrat"/>
                <a:ea typeface="Montserrat"/>
                <a:cs typeface="Montserrat"/>
                <a:sym typeface="Montserrat"/>
              </a:defRPr>
            </a:lvl1pPr>
          </a:lstStyle>
          <a:p>
            <a:r>
              <a:t>JFCE Association EMDR France - 6 février 2024 à Lille</a:t>
            </a:r>
          </a:p>
        </p:txBody>
      </p:sp>
      <p:sp>
        <p:nvSpPr>
          <p:cNvPr id="522" name="Deux aspects : un aspect systémique et un aspect clinique"/>
          <p:cNvSpPr txBox="1"/>
          <p:nvPr/>
        </p:nvSpPr>
        <p:spPr>
          <a:xfrm>
            <a:off x="691793" y="2811778"/>
            <a:ext cx="13246815" cy="159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900" b="1" spc="16">
                <a:solidFill>
                  <a:srgbClr val="FFFFFF"/>
                </a:solidFill>
                <a:latin typeface="Montserrat Alternates SemiBold"/>
                <a:ea typeface="Montserrat Alternates SemiBold"/>
                <a:cs typeface="Montserrat Alternates SemiBold"/>
                <a:sym typeface="Montserrat Alternates SemiBold"/>
              </a:defRPr>
            </a:lvl1pPr>
          </a:lstStyle>
          <a:p>
            <a:r>
              <a:t>Deux aspects : un aspect systémique et un aspect clinique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1821</Words>
  <Application>Microsoft Office PowerPoint</Application>
  <PresentationFormat>Personnalisé</PresentationFormat>
  <Paragraphs>301</Paragraphs>
  <Slides>28</Slides>
  <Notes>0</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Arial</vt:lpstr>
      <vt:lpstr>Calibri</vt:lpstr>
      <vt:lpstr>Calibri Light</vt:lpstr>
      <vt:lpstr>Montserrat</vt:lpstr>
      <vt:lpstr>Montserrat Alternates</vt:lpstr>
      <vt:lpstr>Montserrat Alternates SemiBold</vt:lpstr>
      <vt:lpstr>Montserrat Medium</vt:lpstr>
      <vt:lpstr>Montserrat SemiBold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dc:creator>
  <cp:lastModifiedBy>Catherine Guez</cp:lastModifiedBy>
  <cp:revision>1</cp:revision>
  <dcterms:modified xsi:type="dcterms:W3CDTF">2024-04-08T13:08:43Z</dcterms:modified>
</cp:coreProperties>
</file>